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62"/>
  </p:notesMasterIdLst>
  <p:sldIdLst>
    <p:sldId id="376" r:id="rId2"/>
    <p:sldId id="266" r:id="rId3"/>
    <p:sldId id="264" r:id="rId4"/>
    <p:sldId id="268" r:id="rId5"/>
    <p:sldId id="275" r:id="rId6"/>
    <p:sldId id="272" r:id="rId7"/>
    <p:sldId id="273" r:id="rId8"/>
    <p:sldId id="267" r:id="rId9"/>
    <p:sldId id="274" r:id="rId10"/>
    <p:sldId id="269" r:id="rId11"/>
    <p:sldId id="277" r:id="rId12"/>
    <p:sldId id="276" r:id="rId13"/>
    <p:sldId id="359" r:id="rId14"/>
    <p:sldId id="377" r:id="rId15"/>
    <p:sldId id="278" r:id="rId16"/>
    <p:sldId id="282" r:id="rId17"/>
    <p:sldId id="290" r:id="rId18"/>
    <p:sldId id="378" r:id="rId19"/>
    <p:sldId id="284" r:id="rId20"/>
    <p:sldId id="285" r:id="rId21"/>
    <p:sldId id="380" r:id="rId22"/>
    <p:sldId id="366" r:id="rId23"/>
    <p:sldId id="288" r:id="rId24"/>
    <p:sldId id="364" r:id="rId25"/>
    <p:sldId id="382" r:id="rId26"/>
    <p:sldId id="363" r:id="rId27"/>
    <p:sldId id="292" r:id="rId28"/>
    <p:sldId id="281" r:id="rId29"/>
    <p:sldId id="286" r:id="rId30"/>
    <p:sldId id="368" r:id="rId31"/>
    <p:sldId id="369" r:id="rId32"/>
    <p:sldId id="365" r:id="rId33"/>
    <p:sldId id="361" r:id="rId34"/>
    <p:sldId id="280" r:id="rId35"/>
    <p:sldId id="360" r:id="rId36"/>
    <p:sldId id="370" r:id="rId37"/>
    <p:sldId id="381" r:id="rId38"/>
    <p:sldId id="371" r:id="rId39"/>
    <p:sldId id="373" r:id="rId40"/>
    <p:sldId id="386" r:id="rId41"/>
    <p:sldId id="374" r:id="rId42"/>
    <p:sldId id="367" r:id="rId43"/>
    <p:sldId id="383" r:id="rId44"/>
    <p:sldId id="289" r:id="rId45"/>
    <p:sldId id="387" r:id="rId46"/>
    <p:sldId id="390" r:id="rId47"/>
    <p:sldId id="389" r:id="rId48"/>
    <p:sldId id="388" r:id="rId49"/>
    <p:sldId id="375" r:id="rId50"/>
    <p:sldId id="279" r:id="rId51"/>
    <p:sldId id="291" r:id="rId52"/>
    <p:sldId id="384" r:id="rId53"/>
    <p:sldId id="385" r:id="rId54"/>
    <p:sldId id="358" r:id="rId55"/>
    <p:sldId id="283" r:id="rId56"/>
    <p:sldId id="263" r:id="rId57"/>
    <p:sldId id="270" r:id="rId58"/>
    <p:sldId id="265" r:id="rId59"/>
    <p:sldId id="271" r:id="rId60"/>
    <p:sldId id="39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FFFF00"/>
    <a:srgbClr val="DD3601"/>
    <a:srgbClr val="722FCC"/>
    <a:srgbClr val="00C800"/>
    <a:srgbClr val="C80000"/>
    <a:srgbClr val="0000C8"/>
    <a:srgbClr val="00FF00"/>
    <a:srgbClr val="006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CB83F6-8CF1-4855-B496-44C7B568E18B}" v="276" dt="2021-10-09T15:09:40.4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135" autoAdjust="0"/>
  </p:normalViewPr>
  <p:slideViewPr>
    <p:cSldViewPr snapToGrid="0">
      <p:cViewPr>
        <p:scale>
          <a:sx n="66" d="100"/>
          <a:sy n="66" d="100"/>
        </p:scale>
        <p:origin x="8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an clement" userId="30d581338f574048" providerId="LiveId" clId="{DECB83F6-8CF1-4855-B496-44C7B568E18B}"/>
    <pc:docChg chg="undo redo custSel addSld delSld modSld sldOrd">
      <pc:chgData name="kiran clement" userId="30d581338f574048" providerId="LiveId" clId="{DECB83F6-8CF1-4855-B496-44C7B568E18B}" dt="2021-10-09T15:09:47.002" v="9929" actId="20577"/>
      <pc:docMkLst>
        <pc:docMk/>
      </pc:docMkLst>
      <pc:sldChg chg="modSp mod">
        <pc:chgData name="kiran clement" userId="30d581338f574048" providerId="LiveId" clId="{DECB83F6-8CF1-4855-B496-44C7B568E18B}" dt="2021-10-03T09:42:28.191" v="6631" actId="1076"/>
        <pc:sldMkLst>
          <pc:docMk/>
          <pc:sldMk cId="3904999744" sldId="263"/>
        </pc:sldMkLst>
        <pc:picChg chg="mod">
          <ac:chgData name="kiran clement" userId="30d581338f574048" providerId="LiveId" clId="{DECB83F6-8CF1-4855-B496-44C7B568E18B}" dt="2021-10-03T09:42:28.191" v="6631" actId="1076"/>
          <ac:picMkLst>
            <pc:docMk/>
            <pc:sldMk cId="3904999744" sldId="263"/>
            <ac:picMk id="48" creationId="{BFF17C6F-8D15-404C-A696-C59D9CF327FA}"/>
          </ac:picMkLst>
        </pc:picChg>
      </pc:sldChg>
      <pc:sldChg chg="addSp modSp mod">
        <pc:chgData name="kiran clement" userId="30d581338f574048" providerId="LiveId" clId="{DECB83F6-8CF1-4855-B496-44C7B568E18B}" dt="2021-10-02T11:05:54.656" v="3855" actId="20577"/>
        <pc:sldMkLst>
          <pc:docMk/>
          <pc:sldMk cId="3105593099" sldId="264"/>
        </pc:sldMkLst>
        <pc:spChg chg="add mod">
          <ac:chgData name="kiran clement" userId="30d581338f574048" providerId="LiveId" clId="{DECB83F6-8CF1-4855-B496-44C7B568E18B}" dt="2021-10-02T11:05:46.768" v="3851" actId="571"/>
          <ac:spMkLst>
            <pc:docMk/>
            <pc:sldMk cId="3105593099" sldId="264"/>
            <ac:spMk id="80" creationId="{5A5E755B-F9CF-453D-A946-09232D0E5384}"/>
          </ac:spMkLst>
        </pc:spChg>
        <pc:spChg chg="add mod">
          <ac:chgData name="kiran clement" userId="30d581338f574048" providerId="LiveId" clId="{DECB83F6-8CF1-4855-B496-44C7B568E18B}" dt="2021-10-02T11:05:54.656" v="3855" actId="20577"/>
          <ac:spMkLst>
            <pc:docMk/>
            <pc:sldMk cId="3105593099" sldId="264"/>
            <ac:spMk id="81" creationId="{196DA6D7-C073-4228-A3BF-4C8FBB5EDAEA}"/>
          </ac:spMkLst>
        </pc:spChg>
        <pc:spChg chg="mod">
          <ac:chgData name="kiran clement" userId="30d581338f574048" providerId="LiveId" clId="{DECB83F6-8CF1-4855-B496-44C7B568E18B}" dt="2021-10-02T10:51:53.556" v="3850" actId="20577"/>
          <ac:spMkLst>
            <pc:docMk/>
            <pc:sldMk cId="3105593099" sldId="264"/>
            <ac:spMk id="166" creationId="{81602904-5482-4750-8D6D-9D2F57C0FD6F}"/>
          </ac:spMkLst>
        </pc:spChg>
      </pc:sldChg>
      <pc:sldChg chg="modSp mod">
        <pc:chgData name="kiran clement" userId="30d581338f574048" providerId="LiveId" clId="{DECB83F6-8CF1-4855-B496-44C7B568E18B}" dt="2021-10-03T07:17:56.820" v="5025" actId="313"/>
        <pc:sldMkLst>
          <pc:docMk/>
          <pc:sldMk cId="992044784" sldId="267"/>
        </pc:sldMkLst>
        <pc:spChg chg="mod">
          <ac:chgData name="kiran clement" userId="30d581338f574048" providerId="LiveId" clId="{DECB83F6-8CF1-4855-B496-44C7B568E18B}" dt="2021-10-03T07:17:56.820" v="5025" actId="313"/>
          <ac:spMkLst>
            <pc:docMk/>
            <pc:sldMk cId="992044784" sldId="267"/>
            <ac:spMk id="116" creationId="{13D486E4-D98D-4E02-8463-3CA6B859565E}"/>
          </ac:spMkLst>
        </pc:spChg>
      </pc:sldChg>
      <pc:sldChg chg="addSp modSp mod">
        <pc:chgData name="kiran clement" userId="30d581338f574048" providerId="LiveId" clId="{DECB83F6-8CF1-4855-B496-44C7B568E18B}" dt="2021-10-03T09:44:07.320" v="6702" actId="1076"/>
        <pc:sldMkLst>
          <pc:docMk/>
          <pc:sldMk cId="2570566889" sldId="269"/>
        </pc:sldMkLst>
        <pc:spChg chg="add mod">
          <ac:chgData name="kiran clement" userId="30d581338f574048" providerId="LiveId" clId="{DECB83F6-8CF1-4855-B496-44C7B568E18B}" dt="2021-10-03T09:44:07.320" v="6702" actId="1076"/>
          <ac:spMkLst>
            <pc:docMk/>
            <pc:sldMk cId="2570566889" sldId="269"/>
            <ac:spMk id="15" creationId="{F1F1F042-F624-45D7-ACE1-97C5756B3C6E}"/>
          </ac:spMkLst>
        </pc:spChg>
      </pc:sldChg>
      <pc:sldChg chg="addSp delSp modSp mod">
        <pc:chgData name="kiran clement" userId="30d581338f574048" providerId="LiveId" clId="{DECB83F6-8CF1-4855-B496-44C7B568E18B}" dt="2021-10-02T11:28:29.667" v="3869" actId="11529"/>
        <pc:sldMkLst>
          <pc:docMk/>
          <pc:sldMk cId="1106312346" sldId="273"/>
        </pc:sldMkLst>
        <pc:spChg chg="add del mod">
          <ac:chgData name="kiran clement" userId="30d581338f574048" providerId="LiveId" clId="{DECB83F6-8CF1-4855-B496-44C7B568E18B}" dt="2021-10-02T11:28:23.698" v="3868" actId="478"/>
          <ac:spMkLst>
            <pc:docMk/>
            <pc:sldMk cId="1106312346" sldId="273"/>
            <ac:spMk id="2" creationId="{D8668FEA-2314-47A1-9D68-36EC8B88BE91}"/>
          </ac:spMkLst>
        </pc:spChg>
        <pc:spChg chg="add">
          <ac:chgData name="kiran clement" userId="30d581338f574048" providerId="LiveId" clId="{DECB83F6-8CF1-4855-B496-44C7B568E18B}" dt="2021-10-02T11:28:29.667" v="3869" actId="11529"/>
          <ac:spMkLst>
            <pc:docMk/>
            <pc:sldMk cId="1106312346" sldId="273"/>
            <ac:spMk id="3" creationId="{EA6FEC2B-38E8-4E06-8A5B-B7E3BB6FCAC3}"/>
          </ac:spMkLst>
        </pc:spChg>
      </pc:sldChg>
      <pc:sldChg chg="modSp mod">
        <pc:chgData name="kiran clement" userId="30d581338f574048" providerId="LiveId" clId="{DECB83F6-8CF1-4855-B496-44C7B568E18B}" dt="2021-10-09T10:47:28.013" v="9258" actId="1076"/>
        <pc:sldMkLst>
          <pc:docMk/>
          <pc:sldMk cId="1252819427" sldId="275"/>
        </pc:sldMkLst>
        <pc:picChg chg="mod">
          <ac:chgData name="kiran clement" userId="30d581338f574048" providerId="LiveId" clId="{DECB83F6-8CF1-4855-B496-44C7B568E18B}" dt="2021-10-09T10:47:28.013" v="9258" actId="1076"/>
          <ac:picMkLst>
            <pc:docMk/>
            <pc:sldMk cId="1252819427" sldId="275"/>
            <ac:picMk id="5" creationId="{D963743B-DD00-496B-A7F2-2B65CE67AAC3}"/>
          </ac:picMkLst>
        </pc:picChg>
      </pc:sldChg>
      <pc:sldChg chg="modSp mod">
        <pc:chgData name="kiran clement" userId="30d581338f574048" providerId="LiveId" clId="{DECB83F6-8CF1-4855-B496-44C7B568E18B}" dt="2021-10-02T11:49:40.263" v="3875" actId="14100"/>
        <pc:sldMkLst>
          <pc:docMk/>
          <pc:sldMk cId="1626597174" sldId="276"/>
        </pc:sldMkLst>
        <pc:picChg chg="mod ord">
          <ac:chgData name="kiran clement" userId="30d581338f574048" providerId="LiveId" clId="{DECB83F6-8CF1-4855-B496-44C7B568E18B}" dt="2021-10-02T11:49:40.263" v="3875" actId="14100"/>
          <ac:picMkLst>
            <pc:docMk/>
            <pc:sldMk cId="1626597174" sldId="276"/>
            <ac:picMk id="14" creationId="{B9E11CF2-2945-46D5-950A-217802D526E3}"/>
          </ac:picMkLst>
        </pc:picChg>
      </pc:sldChg>
      <pc:sldChg chg="modSp mod">
        <pc:chgData name="kiran clement" userId="30d581338f574048" providerId="LiveId" clId="{DECB83F6-8CF1-4855-B496-44C7B568E18B}" dt="2021-10-03T09:44:15.680" v="6703" actId="1076"/>
        <pc:sldMkLst>
          <pc:docMk/>
          <pc:sldMk cId="40400535" sldId="277"/>
        </pc:sldMkLst>
        <pc:spChg chg="mod">
          <ac:chgData name="kiran clement" userId="30d581338f574048" providerId="LiveId" clId="{DECB83F6-8CF1-4855-B496-44C7B568E18B}" dt="2021-10-03T09:44:15.680" v="6703" actId="1076"/>
          <ac:spMkLst>
            <pc:docMk/>
            <pc:sldMk cId="40400535" sldId="277"/>
            <ac:spMk id="7" creationId="{ADB65330-D0DC-4ED1-80A4-C0562C1ED717}"/>
          </ac:spMkLst>
        </pc:spChg>
      </pc:sldChg>
      <pc:sldChg chg="modSp mod ord">
        <pc:chgData name="kiran clement" userId="30d581338f574048" providerId="LiveId" clId="{DECB83F6-8CF1-4855-B496-44C7B568E18B}" dt="2021-10-03T09:50:29.631" v="6772" actId="20577"/>
        <pc:sldMkLst>
          <pc:docMk/>
          <pc:sldMk cId="2681338352" sldId="278"/>
        </pc:sldMkLst>
        <pc:spChg chg="mod">
          <ac:chgData name="kiran clement" userId="30d581338f574048" providerId="LiveId" clId="{DECB83F6-8CF1-4855-B496-44C7B568E18B}" dt="2021-10-03T09:50:29.631" v="6772" actId="20577"/>
          <ac:spMkLst>
            <pc:docMk/>
            <pc:sldMk cId="2681338352" sldId="278"/>
            <ac:spMk id="4" creationId="{A1E8B1E4-87A4-4039-A488-7B5E1C9591A1}"/>
          </ac:spMkLst>
        </pc:spChg>
      </pc:sldChg>
      <pc:sldChg chg="modSp mod ord">
        <pc:chgData name="kiran clement" userId="30d581338f574048" providerId="LiveId" clId="{DECB83F6-8CF1-4855-B496-44C7B568E18B}" dt="2021-10-01T22:45:21.504" v="3755"/>
        <pc:sldMkLst>
          <pc:docMk/>
          <pc:sldMk cId="2665678188" sldId="279"/>
        </pc:sldMkLst>
        <pc:picChg chg="mod">
          <ac:chgData name="kiran clement" userId="30d581338f574048" providerId="LiveId" clId="{DECB83F6-8CF1-4855-B496-44C7B568E18B}" dt="2021-09-30T17:29:35.534" v="2231" actId="1076"/>
          <ac:picMkLst>
            <pc:docMk/>
            <pc:sldMk cId="2665678188" sldId="279"/>
            <ac:picMk id="8" creationId="{7FE99408-1744-4CC2-A9D7-A5EF6ABB5D76}"/>
          </ac:picMkLst>
        </pc:picChg>
      </pc:sldChg>
      <pc:sldChg chg="addSp delSp modSp mod">
        <pc:chgData name="kiran clement" userId="30d581338f574048" providerId="LiveId" clId="{DECB83F6-8CF1-4855-B496-44C7B568E18B}" dt="2021-09-29T16:22:52.069" v="8" actId="208"/>
        <pc:sldMkLst>
          <pc:docMk/>
          <pc:sldMk cId="1828572087" sldId="280"/>
        </pc:sldMkLst>
        <pc:picChg chg="add del">
          <ac:chgData name="kiran clement" userId="30d581338f574048" providerId="LiveId" clId="{DECB83F6-8CF1-4855-B496-44C7B568E18B}" dt="2021-09-29T16:22:37.348" v="1" actId="478"/>
          <ac:picMkLst>
            <pc:docMk/>
            <pc:sldMk cId="1828572087" sldId="280"/>
            <ac:picMk id="3" creationId="{A1437235-076A-4034-B3AE-4363B0853FE6}"/>
          </ac:picMkLst>
        </pc:picChg>
        <pc:picChg chg="add mod">
          <ac:chgData name="kiran clement" userId="30d581338f574048" providerId="LiveId" clId="{DECB83F6-8CF1-4855-B496-44C7B568E18B}" dt="2021-09-29T16:22:52.069" v="8" actId="208"/>
          <ac:picMkLst>
            <pc:docMk/>
            <pc:sldMk cId="1828572087" sldId="280"/>
            <ac:picMk id="7" creationId="{33BB1B60-6ADC-416D-BDF8-98A5072FAAEE}"/>
          </ac:picMkLst>
        </pc:picChg>
      </pc:sldChg>
      <pc:sldChg chg="addSp delSp modSp mod ord modNotesTx">
        <pc:chgData name="kiran clement" userId="30d581338f574048" providerId="LiveId" clId="{DECB83F6-8CF1-4855-B496-44C7B568E18B}" dt="2021-10-06T10:53:07.374" v="8660"/>
        <pc:sldMkLst>
          <pc:docMk/>
          <pc:sldMk cId="1589063153" sldId="281"/>
        </pc:sldMkLst>
        <pc:spChg chg="del">
          <ac:chgData name="kiran clement" userId="30d581338f574048" providerId="LiveId" clId="{DECB83F6-8CF1-4855-B496-44C7B568E18B}" dt="2021-09-29T20:18:08.916" v="13" actId="478"/>
          <ac:spMkLst>
            <pc:docMk/>
            <pc:sldMk cId="1589063153" sldId="281"/>
            <ac:spMk id="2" creationId="{3188FCDC-C216-4EE4-B041-30FFBD9A9280}"/>
          </ac:spMkLst>
        </pc:spChg>
        <pc:spChg chg="del">
          <ac:chgData name="kiran clement" userId="30d581338f574048" providerId="LiveId" clId="{DECB83F6-8CF1-4855-B496-44C7B568E18B}" dt="2021-09-29T20:18:08.202" v="12" actId="478"/>
          <ac:spMkLst>
            <pc:docMk/>
            <pc:sldMk cId="1589063153" sldId="281"/>
            <ac:spMk id="3" creationId="{08348953-11BE-47A4-93D3-C1B41963B478}"/>
          </ac:spMkLst>
        </pc:spChg>
        <pc:spChg chg="add mod">
          <ac:chgData name="kiran clement" userId="30d581338f574048" providerId="LiveId" clId="{DECB83F6-8CF1-4855-B496-44C7B568E18B}" dt="2021-10-01T22:29:43.854" v="3645"/>
          <ac:spMkLst>
            <pc:docMk/>
            <pc:sldMk cId="1589063153" sldId="281"/>
            <ac:spMk id="4" creationId="{A81DC5BA-B9A1-4C6F-8911-FB2F345BB42A}"/>
          </ac:spMkLst>
        </pc:spChg>
        <pc:spChg chg="add del mod">
          <ac:chgData name="kiran clement" userId="30d581338f574048" providerId="LiveId" clId="{DECB83F6-8CF1-4855-B496-44C7B568E18B}" dt="2021-10-03T05:45:14.201" v="4228" actId="21"/>
          <ac:spMkLst>
            <pc:docMk/>
            <pc:sldMk cId="1589063153" sldId="281"/>
            <ac:spMk id="5" creationId="{1FEC1E2C-9AC9-4D49-86DB-74DE7C65C51F}"/>
          </ac:spMkLst>
        </pc:spChg>
        <pc:spChg chg="add del mod">
          <ac:chgData name="kiran clement" userId="30d581338f574048" providerId="LiveId" clId="{DECB83F6-8CF1-4855-B496-44C7B568E18B}" dt="2021-10-03T05:45:14.201" v="4228" actId="21"/>
          <ac:spMkLst>
            <pc:docMk/>
            <pc:sldMk cId="1589063153" sldId="281"/>
            <ac:spMk id="6" creationId="{D4B6C18B-D67F-4169-BABB-4A48B4E1B6C6}"/>
          </ac:spMkLst>
        </pc:spChg>
        <pc:spChg chg="add del mod">
          <ac:chgData name="kiran clement" userId="30d581338f574048" providerId="LiveId" clId="{DECB83F6-8CF1-4855-B496-44C7B568E18B}" dt="2021-10-03T05:45:14.201" v="4228" actId="21"/>
          <ac:spMkLst>
            <pc:docMk/>
            <pc:sldMk cId="1589063153" sldId="281"/>
            <ac:spMk id="9" creationId="{F9EE2AE6-13BB-4485-AA26-90B03B407AF8}"/>
          </ac:spMkLst>
        </pc:spChg>
        <pc:spChg chg="add del mod">
          <ac:chgData name="kiran clement" userId="30d581338f574048" providerId="LiveId" clId="{DECB83F6-8CF1-4855-B496-44C7B568E18B}" dt="2021-10-03T05:45:14.201" v="4228" actId="21"/>
          <ac:spMkLst>
            <pc:docMk/>
            <pc:sldMk cId="1589063153" sldId="281"/>
            <ac:spMk id="12" creationId="{E7555139-FCBB-4931-993F-AF160AA08742}"/>
          </ac:spMkLst>
        </pc:spChg>
        <pc:spChg chg="add del mod">
          <ac:chgData name="kiran clement" userId="30d581338f574048" providerId="LiveId" clId="{DECB83F6-8CF1-4855-B496-44C7B568E18B}" dt="2021-10-03T07:01:37.014" v="4860" actId="478"/>
          <ac:spMkLst>
            <pc:docMk/>
            <pc:sldMk cId="1589063153" sldId="281"/>
            <ac:spMk id="13" creationId="{F398E22A-7274-4DB1-8793-8B741606F69A}"/>
          </ac:spMkLst>
        </pc:spChg>
        <pc:spChg chg="add mod">
          <ac:chgData name="kiran clement" userId="30d581338f574048" providerId="LiveId" clId="{DECB83F6-8CF1-4855-B496-44C7B568E18B}" dt="2021-09-29T20:53:19.650" v="688" actId="1076"/>
          <ac:spMkLst>
            <pc:docMk/>
            <pc:sldMk cId="1589063153" sldId="281"/>
            <ac:spMk id="14" creationId="{FDDCB879-94A8-4883-A866-2FF01880748C}"/>
          </ac:spMkLst>
        </pc:spChg>
        <pc:spChg chg="add mod">
          <ac:chgData name="kiran clement" userId="30d581338f574048" providerId="LiveId" clId="{DECB83F6-8CF1-4855-B496-44C7B568E18B}" dt="2021-09-29T20:58:21.575" v="1144" actId="14100"/>
          <ac:spMkLst>
            <pc:docMk/>
            <pc:sldMk cId="1589063153" sldId="281"/>
            <ac:spMk id="15" creationId="{98AAFFE0-018F-4F69-AD47-7F073C14043F}"/>
          </ac:spMkLst>
        </pc:spChg>
        <pc:spChg chg="add del mod">
          <ac:chgData name="kiran clement" userId="30d581338f574048" providerId="LiveId" clId="{DECB83F6-8CF1-4855-B496-44C7B568E18B}" dt="2021-10-03T07:01:37.014" v="4860" actId="478"/>
          <ac:spMkLst>
            <pc:docMk/>
            <pc:sldMk cId="1589063153" sldId="281"/>
            <ac:spMk id="24" creationId="{038C9F11-7AE4-479E-B6C1-B5B158713448}"/>
          </ac:spMkLst>
        </pc:spChg>
        <pc:spChg chg="add del mod">
          <ac:chgData name="kiran clement" userId="30d581338f574048" providerId="LiveId" clId="{DECB83F6-8CF1-4855-B496-44C7B568E18B}" dt="2021-10-03T07:01:37.014" v="4860" actId="478"/>
          <ac:spMkLst>
            <pc:docMk/>
            <pc:sldMk cId="1589063153" sldId="281"/>
            <ac:spMk id="25" creationId="{FB9EAFA2-2831-41F0-9262-C6C2AD048BC5}"/>
          </ac:spMkLst>
        </pc:spChg>
        <pc:spChg chg="add del mod">
          <ac:chgData name="kiran clement" userId="30d581338f574048" providerId="LiveId" clId="{DECB83F6-8CF1-4855-B496-44C7B568E18B}" dt="2021-10-03T07:01:37.014" v="4860" actId="478"/>
          <ac:spMkLst>
            <pc:docMk/>
            <pc:sldMk cId="1589063153" sldId="281"/>
            <ac:spMk id="26" creationId="{4053D6F9-57AE-42BB-8E40-9D1177AB9FAA}"/>
          </ac:spMkLst>
        </pc:spChg>
        <pc:spChg chg="add del mod">
          <ac:chgData name="kiran clement" userId="30d581338f574048" providerId="LiveId" clId="{DECB83F6-8CF1-4855-B496-44C7B568E18B}" dt="2021-10-03T07:01:37.014" v="4860" actId="478"/>
          <ac:spMkLst>
            <pc:docMk/>
            <pc:sldMk cId="1589063153" sldId="281"/>
            <ac:spMk id="27" creationId="{1B8CF7BF-2495-4722-AC1C-766B2287BE57}"/>
          </ac:spMkLst>
        </pc:spChg>
        <pc:spChg chg="add del mod">
          <ac:chgData name="kiran clement" userId="30d581338f574048" providerId="LiveId" clId="{DECB83F6-8CF1-4855-B496-44C7B568E18B}" dt="2021-10-03T07:01:37.014" v="4860" actId="478"/>
          <ac:spMkLst>
            <pc:docMk/>
            <pc:sldMk cId="1589063153" sldId="281"/>
            <ac:spMk id="28" creationId="{0EE9F920-3732-40AA-AFB9-28BE3195DBEF}"/>
          </ac:spMkLst>
        </pc:spChg>
        <pc:spChg chg="add del mod">
          <ac:chgData name="kiran clement" userId="30d581338f574048" providerId="LiveId" clId="{DECB83F6-8CF1-4855-B496-44C7B568E18B}" dt="2021-10-03T07:01:37.014" v="4860" actId="478"/>
          <ac:spMkLst>
            <pc:docMk/>
            <pc:sldMk cId="1589063153" sldId="281"/>
            <ac:spMk id="29" creationId="{B785D414-6AB8-445F-8AF9-E801622987B8}"/>
          </ac:spMkLst>
        </pc:spChg>
        <pc:spChg chg="add del mod">
          <ac:chgData name="kiran clement" userId="30d581338f574048" providerId="LiveId" clId="{DECB83F6-8CF1-4855-B496-44C7B568E18B}" dt="2021-10-03T07:01:37.014" v="4860" actId="478"/>
          <ac:spMkLst>
            <pc:docMk/>
            <pc:sldMk cId="1589063153" sldId="281"/>
            <ac:spMk id="30" creationId="{877DA20B-4397-4D70-9687-345E715AB926}"/>
          </ac:spMkLst>
        </pc:spChg>
        <pc:spChg chg="add del mod">
          <ac:chgData name="kiran clement" userId="30d581338f574048" providerId="LiveId" clId="{DECB83F6-8CF1-4855-B496-44C7B568E18B}" dt="2021-10-03T07:01:37.014" v="4860" actId="478"/>
          <ac:spMkLst>
            <pc:docMk/>
            <pc:sldMk cId="1589063153" sldId="281"/>
            <ac:spMk id="31" creationId="{1ED44B7D-D2CD-45F1-87EB-E66EC818FE1A}"/>
          </ac:spMkLst>
        </pc:spChg>
        <pc:spChg chg="add del mod">
          <ac:chgData name="kiran clement" userId="30d581338f574048" providerId="LiveId" clId="{DECB83F6-8CF1-4855-B496-44C7B568E18B}" dt="2021-10-03T07:01:37.014" v="4860" actId="478"/>
          <ac:spMkLst>
            <pc:docMk/>
            <pc:sldMk cId="1589063153" sldId="281"/>
            <ac:spMk id="32" creationId="{FBC2F46B-8EBF-42B2-B0CD-81D790800AC4}"/>
          </ac:spMkLst>
        </pc:spChg>
        <pc:spChg chg="add del mod">
          <ac:chgData name="kiran clement" userId="30d581338f574048" providerId="LiveId" clId="{DECB83F6-8CF1-4855-B496-44C7B568E18B}" dt="2021-10-03T07:01:37.014" v="4860" actId="478"/>
          <ac:spMkLst>
            <pc:docMk/>
            <pc:sldMk cId="1589063153" sldId="281"/>
            <ac:spMk id="33" creationId="{8BB53ADB-81B4-4A52-90A9-28B0152D4028}"/>
          </ac:spMkLst>
        </pc:spChg>
        <pc:spChg chg="add del mod">
          <ac:chgData name="kiran clement" userId="30d581338f574048" providerId="LiveId" clId="{DECB83F6-8CF1-4855-B496-44C7B568E18B}" dt="2021-10-03T07:01:37.014" v="4860" actId="478"/>
          <ac:spMkLst>
            <pc:docMk/>
            <pc:sldMk cId="1589063153" sldId="281"/>
            <ac:spMk id="34" creationId="{312D56F8-914A-4FFC-BB35-A621FBC0AAC1}"/>
          </ac:spMkLst>
        </pc:spChg>
        <pc:spChg chg="add del mod">
          <ac:chgData name="kiran clement" userId="30d581338f574048" providerId="LiveId" clId="{DECB83F6-8CF1-4855-B496-44C7B568E18B}" dt="2021-10-03T07:01:37.014" v="4860" actId="478"/>
          <ac:spMkLst>
            <pc:docMk/>
            <pc:sldMk cId="1589063153" sldId="281"/>
            <ac:spMk id="35" creationId="{B4B5A0C0-FFC4-46E6-A0C5-CE697E6A9895}"/>
          </ac:spMkLst>
        </pc:spChg>
        <pc:spChg chg="add del mod">
          <ac:chgData name="kiran clement" userId="30d581338f574048" providerId="LiveId" clId="{DECB83F6-8CF1-4855-B496-44C7B568E18B}" dt="2021-10-03T07:01:37.014" v="4860" actId="478"/>
          <ac:spMkLst>
            <pc:docMk/>
            <pc:sldMk cId="1589063153" sldId="281"/>
            <ac:spMk id="36" creationId="{853F09F4-E006-4AF9-A3D7-45FDE18B3CE9}"/>
          </ac:spMkLst>
        </pc:spChg>
        <pc:spChg chg="add del mod">
          <ac:chgData name="kiran clement" userId="30d581338f574048" providerId="LiveId" clId="{DECB83F6-8CF1-4855-B496-44C7B568E18B}" dt="2021-10-03T07:01:37.014" v="4860" actId="478"/>
          <ac:spMkLst>
            <pc:docMk/>
            <pc:sldMk cId="1589063153" sldId="281"/>
            <ac:spMk id="37" creationId="{179EEF0B-8BA4-4A51-82F1-30D07BCAD5CE}"/>
          </ac:spMkLst>
        </pc:spChg>
        <pc:spChg chg="add del mod">
          <ac:chgData name="kiran clement" userId="30d581338f574048" providerId="LiveId" clId="{DECB83F6-8CF1-4855-B496-44C7B568E18B}" dt="2021-10-03T07:01:37.014" v="4860" actId="478"/>
          <ac:spMkLst>
            <pc:docMk/>
            <pc:sldMk cId="1589063153" sldId="281"/>
            <ac:spMk id="38" creationId="{5E6B8015-0F9D-4094-915E-34040C8FC4E5}"/>
          </ac:spMkLst>
        </pc:spChg>
        <pc:spChg chg="add del mod">
          <ac:chgData name="kiran clement" userId="30d581338f574048" providerId="LiveId" clId="{DECB83F6-8CF1-4855-B496-44C7B568E18B}" dt="2021-10-03T07:01:37.014" v="4860" actId="478"/>
          <ac:spMkLst>
            <pc:docMk/>
            <pc:sldMk cId="1589063153" sldId="281"/>
            <ac:spMk id="39" creationId="{4FDAE5F1-52F5-41F0-964C-A5A5DEDA9CCB}"/>
          </ac:spMkLst>
        </pc:spChg>
        <pc:spChg chg="add del mod">
          <ac:chgData name="kiran clement" userId="30d581338f574048" providerId="LiveId" clId="{DECB83F6-8CF1-4855-B496-44C7B568E18B}" dt="2021-10-03T07:01:37.014" v="4860" actId="478"/>
          <ac:spMkLst>
            <pc:docMk/>
            <pc:sldMk cId="1589063153" sldId="281"/>
            <ac:spMk id="40" creationId="{E0EFA163-6B4F-45BF-A3AF-F906DBFC9E7E}"/>
          </ac:spMkLst>
        </pc:spChg>
        <pc:spChg chg="add del mod">
          <ac:chgData name="kiran clement" userId="30d581338f574048" providerId="LiveId" clId="{DECB83F6-8CF1-4855-B496-44C7B568E18B}" dt="2021-10-03T07:01:37.014" v="4860" actId="478"/>
          <ac:spMkLst>
            <pc:docMk/>
            <pc:sldMk cId="1589063153" sldId="281"/>
            <ac:spMk id="41" creationId="{331440F9-631E-4A27-8543-82C73F5429E0}"/>
          </ac:spMkLst>
        </pc:spChg>
        <pc:spChg chg="add del mod">
          <ac:chgData name="kiran clement" userId="30d581338f574048" providerId="LiveId" clId="{DECB83F6-8CF1-4855-B496-44C7B568E18B}" dt="2021-10-03T07:01:37.014" v="4860" actId="478"/>
          <ac:spMkLst>
            <pc:docMk/>
            <pc:sldMk cId="1589063153" sldId="281"/>
            <ac:spMk id="42" creationId="{C6C631E5-781E-4FF6-B7BF-A2847AEA5964}"/>
          </ac:spMkLst>
        </pc:spChg>
        <pc:spChg chg="add del mod">
          <ac:chgData name="kiran clement" userId="30d581338f574048" providerId="LiveId" clId="{DECB83F6-8CF1-4855-B496-44C7B568E18B}" dt="2021-10-03T07:01:37.014" v="4860" actId="478"/>
          <ac:spMkLst>
            <pc:docMk/>
            <pc:sldMk cId="1589063153" sldId="281"/>
            <ac:spMk id="43" creationId="{9B143A47-BFB7-4825-80F1-4B6CE27932A9}"/>
          </ac:spMkLst>
        </pc:spChg>
        <pc:spChg chg="add del mod">
          <ac:chgData name="kiran clement" userId="30d581338f574048" providerId="LiveId" clId="{DECB83F6-8CF1-4855-B496-44C7B568E18B}" dt="2021-10-03T07:01:37.014" v="4860" actId="478"/>
          <ac:spMkLst>
            <pc:docMk/>
            <pc:sldMk cId="1589063153" sldId="281"/>
            <ac:spMk id="44" creationId="{B6A4AC29-F2EE-40C8-B9E8-7586B98B43B2}"/>
          </ac:spMkLst>
        </pc:spChg>
        <pc:spChg chg="add del mod">
          <ac:chgData name="kiran clement" userId="30d581338f574048" providerId="LiveId" clId="{DECB83F6-8CF1-4855-B496-44C7B568E18B}" dt="2021-10-03T07:01:37.014" v="4860" actId="478"/>
          <ac:spMkLst>
            <pc:docMk/>
            <pc:sldMk cId="1589063153" sldId="281"/>
            <ac:spMk id="47" creationId="{F20B44E2-6FF7-46AF-9A2F-9FC30FD98F95}"/>
          </ac:spMkLst>
        </pc:spChg>
        <pc:spChg chg="add del mod">
          <ac:chgData name="kiran clement" userId="30d581338f574048" providerId="LiveId" clId="{DECB83F6-8CF1-4855-B496-44C7B568E18B}" dt="2021-10-03T07:01:37.014" v="4860" actId="478"/>
          <ac:spMkLst>
            <pc:docMk/>
            <pc:sldMk cId="1589063153" sldId="281"/>
            <ac:spMk id="48" creationId="{1C677A39-7DE3-4C73-B08E-AD02FBF92F1D}"/>
          </ac:spMkLst>
        </pc:spChg>
        <pc:spChg chg="add del mod">
          <ac:chgData name="kiran clement" userId="30d581338f574048" providerId="LiveId" clId="{DECB83F6-8CF1-4855-B496-44C7B568E18B}" dt="2021-10-03T07:01:37.014" v="4860" actId="478"/>
          <ac:spMkLst>
            <pc:docMk/>
            <pc:sldMk cId="1589063153" sldId="281"/>
            <ac:spMk id="49" creationId="{91D1EAAD-D9DA-48E5-9167-51098DB99054}"/>
          </ac:spMkLst>
        </pc:spChg>
        <pc:spChg chg="add del mod">
          <ac:chgData name="kiran clement" userId="30d581338f574048" providerId="LiveId" clId="{DECB83F6-8CF1-4855-B496-44C7B568E18B}" dt="2021-10-03T07:01:37.014" v="4860" actId="478"/>
          <ac:spMkLst>
            <pc:docMk/>
            <pc:sldMk cId="1589063153" sldId="281"/>
            <ac:spMk id="50" creationId="{B805EC22-5D79-4CC0-97CE-01ED0A5B5A73}"/>
          </ac:spMkLst>
        </pc:spChg>
        <pc:spChg chg="add del mod">
          <ac:chgData name="kiran clement" userId="30d581338f574048" providerId="LiveId" clId="{DECB83F6-8CF1-4855-B496-44C7B568E18B}" dt="2021-10-03T07:01:37.014" v="4860" actId="478"/>
          <ac:spMkLst>
            <pc:docMk/>
            <pc:sldMk cId="1589063153" sldId="281"/>
            <ac:spMk id="51" creationId="{E37C56D7-4C87-408B-BE6F-ECFCB4021908}"/>
          </ac:spMkLst>
        </pc:spChg>
        <pc:spChg chg="add del mod">
          <ac:chgData name="kiran clement" userId="30d581338f574048" providerId="LiveId" clId="{DECB83F6-8CF1-4855-B496-44C7B568E18B}" dt="2021-10-03T07:01:37.014" v="4860" actId="478"/>
          <ac:spMkLst>
            <pc:docMk/>
            <pc:sldMk cId="1589063153" sldId="281"/>
            <ac:spMk id="52" creationId="{5471E42F-7E42-4F6E-908F-D76356D277E6}"/>
          </ac:spMkLst>
        </pc:spChg>
        <pc:spChg chg="add del mod">
          <ac:chgData name="kiran clement" userId="30d581338f574048" providerId="LiveId" clId="{DECB83F6-8CF1-4855-B496-44C7B568E18B}" dt="2021-10-03T07:01:37.014" v="4860" actId="478"/>
          <ac:spMkLst>
            <pc:docMk/>
            <pc:sldMk cId="1589063153" sldId="281"/>
            <ac:spMk id="53" creationId="{746B8D52-1475-4A97-AB1A-F0C19D2C2ECD}"/>
          </ac:spMkLst>
        </pc:spChg>
        <pc:spChg chg="add del mod">
          <ac:chgData name="kiran clement" userId="30d581338f574048" providerId="LiveId" clId="{DECB83F6-8CF1-4855-B496-44C7B568E18B}" dt="2021-10-03T07:01:37.014" v="4860" actId="478"/>
          <ac:spMkLst>
            <pc:docMk/>
            <pc:sldMk cId="1589063153" sldId="281"/>
            <ac:spMk id="54" creationId="{B3E95596-8F9A-4480-A9AD-7ECF740D42B8}"/>
          </ac:spMkLst>
        </pc:spChg>
        <pc:spChg chg="add del mod">
          <ac:chgData name="kiran clement" userId="30d581338f574048" providerId="LiveId" clId="{DECB83F6-8CF1-4855-B496-44C7B568E18B}" dt="2021-10-03T07:01:37.014" v="4860" actId="478"/>
          <ac:spMkLst>
            <pc:docMk/>
            <pc:sldMk cId="1589063153" sldId="281"/>
            <ac:spMk id="55" creationId="{A0DFB485-D095-4250-BD52-36FF9C6885C6}"/>
          </ac:spMkLst>
        </pc:spChg>
        <pc:spChg chg="add del mod">
          <ac:chgData name="kiran clement" userId="30d581338f574048" providerId="LiveId" clId="{DECB83F6-8CF1-4855-B496-44C7B568E18B}" dt="2021-10-03T07:01:37.014" v="4860" actId="478"/>
          <ac:spMkLst>
            <pc:docMk/>
            <pc:sldMk cId="1589063153" sldId="281"/>
            <ac:spMk id="56" creationId="{5E06577C-20C4-430D-9D36-CB10009855EB}"/>
          </ac:spMkLst>
        </pc:spChg>
        <pc:spChg chg="add del mod">
          <ac:chgData name="kiran clement" userId="30d581338f574048" providerId="LiveId" clId="{DECB83F6-8CF1-4855-B496-44C7B568E18B}" dt="2021-10-03T07:01:37.014" v="4860" actId="478"/>
          <ac:spMkLst>
            <pc:docMk/>
            <pc:sldMk cId="1589063153" sldId="281"/>
            <ac:spMk id="59" creationId="{C12C4F4B-A343-4E83-80F9-A919D41781B2}"/>
          </ac:spMkLst>
        </pc:spChg>
        <pc:spChg chg="add del mod">
          <ac:chgData name="kiran clement" userId="30d581338f574048" providerId="LiveId" clId="{DECB83F6-8CF1-4855-B496-44C7B568E18B}" dt="2021-10-03T07:01:37.014" v="4860" actId="478"/>
          <ac:spMkLst>
            <pc:docMk/>
            <pc:sldMk cId="1589063153" sldId="281"/>
            <ac:spMk id="60" creationId="{3B74871C-62DA-46C3-868D-510C8DB53A3A}"/>
          </ac:spMkLst>
        </pc:spChg>
        <pc:spChg chg="add del mod">
          <ac:chgData name="kiran clement" userId="30d581338f574048" providerId="LiveId" clId="{DECB83F6-8CF1-4855-B496-44C7B568E18B}" dt="2021-10-03T07:01:37.014" v="4860" actId="478"/>
          <ac:spMkLst>
            <pc:docMk/>
            <pc:sldMk cId="1589063153" sldId="281"/>
            <ac:spMk id="61" creationId="{22F8BFC7-66CF-46D4-91C5-A4F883812EA3}"/>
          </ac:spMkLst>
        </pc:spChg>
        <pc:spChg chg="add del mod">
          <ac:chgData name="kiran clement" userId="30d581338f574048" providerId="LiveId" clId="{DECB83F6-8CF1-4855-B496-44C7B568E18B}" dt="2021-10-03T07:01:37.014" v="4860" actId="478"/>
          <ac:spMkLst>
            <pc:docMk/>
            <pc:sldMk cId="1589063153" sldId="281"/>
            <ac:spMk id="69" creationId="{C4D0A382-9F33-40A6-9992-141F4471AFA1}"/>
          </ac:spMkLst>
        </pc:spChg>
        <pc:spChg chg="add del mod">
          <ac:chgData name="kiran clement" userId="30d581338f574048" providerId="LiveId" clId="{DECB83F6-8CF1-4855-B496-44C7B568E18B}" dt="2021-10-03T07:01:37.014" v="4860" actId="478"/>
          <ac:spMkLst>
            <pc:docMk/>
            <pc:sldMk cId="1589063153" sldId="281"/>
            <ac:spMk id="70" creationId="{1E6AEE1F-B9DD-4B27-B2E9-FA798BDFE6A1}"/>
          </ac:spMkLst>
        </pc:spChg>
        <pc:spChg chg="add del mod">
          <ac:chgData name="kiran clement" userId="30d581338f574048" providerId="LiveId" clId="{DECB83F6-8CF1-4855-B496-44C7B568E18B}" dt="2021-10-03T07:01:37.014" v="4860" actId="478"/>
          <ac:spMkLst>
            <pc:docMk/>
            <pc:sldMk cId="1589063153" sldId="281"/>
            <ac:spMk id="71" creationId="{9BB7E0C7-9B5B-431D-BF46-546A3F7B898E}"/>
          </ac:spMkLst>
        </pc:spChg>
        <pc:spChg chg="add del mod">
          <ac:chgData name="kiran clement" userId="30d581338f574048" providerId="LiveId" clId="{DECB83F6-8CF1-4855-B496-44C7B568E18B}" dt="2021-10-03T07:01:37.014" v="4860" actId="478"/>
          <ac:spMkLst>
            <pc:docMk/>
            <pc:sldMk cId="1589063153" sldId="281"/>
            <ac:spMk id="72" creationId="{39439B8F-0B6D-4471-A607-0D0412F7435B}"/>
          </ac:spMkLst>
        </pc:spChg>
        <pc:spChg chg="add del mod">
          <ac:chgData name="kiran clement" userId="30d581338f574048" providerId="LiveId" clId="{DECB83F6-8CF1-4855-B496-44C7B568E18B}" dt="2021-10-03T07:01:37.014" v="4860" actId="478"/>
          <ac:spMkLst>
            <pc:docMk/>
            <pc:sldMk cId="1589063153" sldId="281"/>
            <ac:spMk id="73" creationId="{7518C3B0-0FB2-45BF-BDC8-514E326B4913}"/>
          </ac:spMkLst>
        </pc:spChg>
        <pc:spChg chg="add del mod">
          <ac:chgData name="kiran clement" userId="30d581338f574048" providerId="LiveId" clId="{DECB83F6-8CF1-4855-B496-44C7B568E18B}" dt="2021-10-03T07:01:37.014" v="4860" actId="478"/>
          <ac:spMkLst>
            <pc:docMk/>
            <pc:sldMk cId="1589063153" sldId="281"/>
            <ac:spMk id="74" creationId="{A1B5872E-57E2-4855-9CA4-79544F4C0A5D}"/>
          </ac:spMkLst>
        </pc:spChg>
        <pc:spChg chg="add del mod">
          <ac:chgData name="kiran clement" userId="30d581338f574048" providerId="LiveId" clId="{DECB83F6-8CF1-4855-B496-44C7B568E18B}" dt="2021-10-03T07:01:37.014" v="4860" actId="478"/>
          <ac:spMkLst>
            <pc:docMk/>
            <pc:sldMk cId="1589063153" sldId="281"/>
            <ac:spMk id="75" creationId="{39E21BC0-3823-4863-A33F-1BDEC7057BF8}"/>
          </ac:spMkLst>
        </pc:spChg>
        <pc:spChg chg="add del mod">
          <ac:chgData name="kiran clement" userId="30d581338f574048" providerId="LiveId" clId="{DECB83F6-8CF1-4855-B496-44C7B568E18B}" dt="2021-10-03T07:01:37.014" v="4860" actId="478"/>
          <ac:spMkLst>
            <pc:docMk/>
            <pc:sldMk cId="1589063153" sldId="281"/>
            <ac:spMk id="76" creationId="{7F6C89D1-F445-437D-8736-A77ED10488AB}"/>
          </ac:spMkLst>
        </pc:spChg>
        <pc:spChg chg="add del mod">
          <ac:chgData name="kiran clement" userId="30d581338f574048" providerId="LiveId" clId="{DECB83F6-8CF1-4855-B496-44C7B568E18B}" dt="2021-10-03T07:01:37.014" v="4860" actId="478"/>
          <ac:spMkLst>
            <pc:docMk/>
            <pc:sldMk cId="1589063153" sldId="281"/>
            <ac:spMk id="77" creationId="{5DB852E5-C697-434B-B623-5622DB7063BC}"/>
          </ac:spMkLst>
        </pc:spChg>
        <pc:spChg chg="add del mod">
          <ac:chgData name="kiran clement" userId="30d581338f574048" providerId="LiveId" clId="{DECB83F6-8CF1-4855-B496-44C7B568E18B}" dt="2021-10-03T07:01:37.014" v="4860" actId="478"/>
          <ac:spMkLst>
            <pc:docMk/>
            <pc:sldMk cId="1589063153" sldId="281"/>
            <ac:spMk id="78" creationId="{9CA67D9F-E753-4C33-8BE6-954E15D8E23D}"/>
          </ac:spMkLst>
        </pc:spChg>
        <pc:spChg chg="add del mod">
          <ac:chgData name="kiran clement" userId="30d581338f574048" providerId="LiveId" clId="{DECB83F6-8CF1-4855-B496-44C7B568E18B}" dt="2021-10-03T07:01:37.014" v="4860" actId="478"/>
          <ac:spMkLst>
            <pc:docMk/>
            <pc:sldMk cId="1589063153" sldId="281"/>
            <ac:spMk id="79" creationId="{FC9D8CD8-6889-44AB-9DA4-EEF3A7E706D5}"/>
          </ac:spMkLst>
        </pc:spChg>
        <pc:spChg chg="add del mod">
          <ac:chgData name="kiran clement" userId="30d581338f574048" providerId="LiveId" clId="{DECB83F6-8CF1-4855-B496-44C7B568E18B}" dt="2021-10-03T07:01:37.014" v="4860" actId="478"/>
          <ac:spMkLst>
            <pc:docMk/>
            <pc:sldMk cId="1589063153" sldId="281"/>
            <ac:spMk id="80" creationId="{561B04B0-3B6C-492C-BCE1-AC4BD06ED46B}"/>
          </ac:spMkLst>
        </pc:spChg>
        <pc:spChg chg="add del mod">
          <ac:chgData name="kiran clement" userId="30d581338f574048" providerId="LiveId" clId="{DECB83F6-8CF1-4855-B496-44C7B568E18B}" dt="2021-10-03T07:01:37.014" v="4860" actId="478"/>
          <ac:spMkLst>
            <pc:docMk/>
            <pc:sldMk cId="1589063153" sldId="281"/>
            <ac:spMk id="81" creationId="{7EE58E70-64E2-45F1-9A7F-4B2D98D8C348}"/>
          </ac:spMkLst>
        </pc:spChg>
        <pc:spChg chg="add del mod">
          <ac:chgData name="kiran clement" userId="30d581338f574048" providerId="LiveId" clId="{DECB83F6-8CF1-4855-B496-44C7B568E18B}" dt="2021-10-03T07:01:37.014" v="4860" actId="478"/>
          <ac:spMkLst>
            <pc:docMk/>
            <pc:sldMk cId="1589063153" sldId="281"/>
            <ac:spMk id="82" creationId="{A004CC4F-B34C-453B-861A-BC04F889A765}"/>
          </ac:spMkLst>
        </pc:spChg>
        <pc:spChg chg="add del mod">
          <ac:chgData name="kiran clement" userId="30d581338f574048" providerId="LiveId" clId="{DECB83F6-8CF1-4855-B496-44C7B568E18B}" dt="2021-10-03T07:01:37.014" v="4860" actId="478"/>
          <ac:spMkLst>
            <pc:docMk/>
            <pc:sldMk cId="1589063153" sldId="281"/>
            <ac:spMk id="83" creationId="{405F7A43-5848-45CD-BE1F-4AD3CEF50DC5}"/>
          </ac:spMkLst>
        </pc:spChg>
        <pc:spChg chg="add del mod">
          <ac:chgData name="kiran clement" userId="30d581338f574048" providerId="LiveId" clId="{DECB83F6-8CF1-4855-B496-44C7B568E18B}" dt="2021-10-03T07:01:37.014" v="4860" actId="478"/>
          <ac:spMkLst>
            <pc:docMk/>
            <pc:sldMk cId="1589063153" sldId="281"/>
            <ac:spMk id="84" creationId="{6635BF28-0387-49DB-A76E-3F23A984FE3F}"/>
          </ac:spMkLst>
        </pc:spChg>
        <pc:spChg chg="add del mod">
          <ac:chgData name="kiran clement" userId="30d581338f574048" providerId="LiveId" clId="{DECB83F6-8CF1-4855-B496-44C7B568E18B}" dt="2021-10-03T07:01:37.014" v="4860" actId="478"/>
          <ac:spMkLst>
            <pc:docMk/>
            <pc:sldMk cId="1589063153" sldId="281"/>
            <ac:spMk id="85" creationId="{D300EA47-61CE-4686-985F-10650061F000}"/>
          </ac:spMkLst>
        </pc:spChg>
        <pc:spChg chg="add del mod">
          <ac:chgData name="kiran clement" userId="30d581338f574048" providerId="LiveId" clId="{DECB83F6-8CF1-4855-B496-44C7B568E18B}" dt="2021-10-03T07:01:37.014" v="4860" actId="478"/>
          <ac:spMkLst>
            <pc:docMk/>
            <pc:sldMk cId="1589063153" sldId="281"/>
            <ac:spMk id="86" creationId="{90D04721-88F8-449D-ABB1-73C89C8D28C5}"/>
          </ac:spMkLst>
        </pc:spChg>
        <pc:spChg chg="add del mod">
          <ac:chgData name="kiran clement" userId="30d581338f574048" providerId="LiveId" clId="{DECB83F6-8CF1-4855-B496-44C7B568E18B}" dt="2021-10-03T07:01:37.014" v="4860" actId="478"/>
          <ac:spMkLst>
            <pc:docMk/>
            <pc:sldMk cId="1589063153" sldId="281"/>
            <ac:spMk id="87" creationId="{FCF888AA-5FCA-4EAE-A661-1FB1A5BAE20F}"/>
          </ac:spMkLst>
        </pc:spChg>
        <pc:spChg chg="add del mod">
          <ac:chgData name="kiran clement" userId="30d581338f574048" providerId="LiveId" clId="{DECB83F6-8CF1-4855-B496-44C7B568E18B}" dt="2021-10-03T07:01:37.014" v="4860" actId="478"/>
          <ac:spMkLst>
            <pc:docMk/>
            <pc:sldMk cId="1589063153" sldId="281"/>
            <ac:spMk id="88" creationId="{30C21910-BF37-40EC-8F6C-528826119175}"/>
          </ac:spMkLst>
        </pc:spChg>
        <pc:spChg chg="add del mod">
          <ac:chgData name="kiran clement" userId="30d581338f574048" providerId="LiveId" clId="{DECB83F6-8CF1-4855-B496-44C7B568E18B}" dt="2021-10-03T07:01:37.014" v="4860" actId="478"/>
          <ac:spMkLst>
            <pc:docMk/>
            <pc:sldMk cId="1589063153" sldId="281"/>
            <ac:spMk id="89" creationId="{EC04D0AD-A7FA-46F2-89CE-CEEF8A6661F9}"/>
          </ac:spMkLst>
        </pc:spChg>
        <pc:spChg chg="add del mod">
          <ac:chgData name="kiran clement" userId="30d581338f574048" providerId="LiveId" clId="{DECB83F6-8CF1-4855-B496-44C7B568E18B}" dt="2021-10-03T07:01:37.014" v="4860" actId="478"/>
          <ac:spMkLst>
            <pc:docMk/>
            <pc:sldMk cId="1589063153" sldId="281"/>
            <ac:spMk id="90" creationId="{9AC2F261-1478-4E7F-BBFB-20C738A1B7E0}"/>
          </ac:spMkLst>
        </pc:spChg>
        <pc:spChg chg="add del mod">
          <ac:chgData name="kiran clement" userId="30d581338f574048" providerId="LiveId" clId="{DECB83F6-8CF1-4855-B496-44C7B568E18B}" dt="2021-10-03T07:01:37.014" v="4860" actId="478"/>
          <ac:spMkLst>
            <pc:docMk/>
            <pc:sldMk cId="1589063153" sldId="281"/>
            <ac:spMk id="91" creationId="{7F897D19-3EBB-4459-9431-2DDD8058B52F}"/>
          </ac:spMkLst>
        </pc:spChg>
        <pc:spChg chg="add del mod">
          <ac:chgData name="kiran clement" userId="30d581338f574048" providerId="LiveId" clId="{DECB83F6-8CF1-4855-B496-44C7B568E18B}" dt="2021-10-03T07:01:37.014" v="4860" actId="478"/>
          <ac:spMkLst>
            <pc:docMk/>
            <pc:sldMk cId="1589063153" sldId="281"/>
            <ac:spMk id="92" creationId="{93CFB638-DF85-4DC9-B24A-707F8EF9B6CA}"/>
          </ac:spMkLst>
        </pc:spChg>
        <pc:spChg chg="add mod">
          <ac:chgData name="kiran clement" userId="30d581338f574048" providerId="LiveId" clId="{DECB83F6-8CF1-4855-B496-44C7B568E18B}" dt="2021-10-03T07:22:01.100" v="5026" actId="1076"/>
          <ac:spMkLst>
            <pc:docMk/>
            <pc:sldMk cId="1589063153" sldId="281"/>
            <ac:spMk id="93" creationId="{D1FFBCB0-8ABF-40FE-AF31-0104A895CB2A}"/>
          </ac:spMkLst>
        </pc:spChg>
        <pc:spChg chg="add mod">
          <ac:chgData name="kiran clement" userId="30d581338f574048" providerId="LiveId" clId="{DECB83F6-8CF1-4855-B496-44C7B568E18B}" dt="2021-10-03T07:22:01.100" v="5026" actId="1076"/>
          <ac:spMkLst>
            <pc:docMk/>
            <pc:sldMk cId="1589063153" sldId="281"/>
            <ac:spMk id="94" creationId="{75C1703C-8285-41B9-8C85-6C0441FBBFCA}"/>
          </ac:spMkLst>
        </pc:spChg>
        <pc:picChg chg="add del mod">
          <ac:chgData name="kiran clement" userId="30d581338f574048" providerId="LiveId" clId="{DECB83F6-8CF1-4855-B496-44C7B568E18B}" dt="2021-10-03T05:45:14.201" v="4228" actId="21"/>
          <ac:picMkLst>
            <pc:docMk/>
            <pc:sldMk cId="1589063153" sldId="281"/>
            <ac:picMk id="8" creationId="{4AC13D3D-2F62-4E56-A77E-F870330DE8E6}"/>
          </ac:picMkLst>
        </pc:picChg>
        <pc:picChg chg="add mod">
          <ac:chgData name="kiran clement" userId="30d581338f574048" providerId="LiveId" clId="{DECB83F6-8CF1-4855-B496-44C7B568E18B}" dt="2021-09-29T20:58:18.245" v="1143" actId="1076"/>
          <ac:picMkLst>
            <pc:docMk/>
            <pc:sldMk cId="1589063153" sldId="281"/>
            <ac:picMk id="17" creationId="{24E59A4A-8BEB-4B0F-B012-BCB46C91341A}"/>
          </ac:picMkLst>
        </pc:picChg>
        <pc:cxnChg chg="add del mod">
          <ac:chgData name="kiran clement" userId="30d581338f574048" providerId="LiveId" clId="{DECB83F6-8CF1-4855-B496-44C7B568E18B}" dt="2021-10-03T05:48:39.326" v="4314" actId="478"/>
          <ac:cxnSpMkLst>
            <pc:docMk/>
            <pc:sldMk cId="1589063153" sldId="281"/>
            <ac:cxnSpMk id="10" creationId="{66C3C65E-39CC-4B1C-BB6D-286CA89C34EC}"/>
          </ac:cxnSpMkLst>
        </pc:cxnChg>
        <pc:cxnChg chg="add del mod">
          <ac:chgData name="kiran clement" userId="30d581338f574048" providerId="LiveId" clId="{DECB83F6-8CF1-4855-B496-44C7B568E18B}" dt="2021-10-03T07:01:37.014" v="4860" actId="478"/>
          <ac:cxnSpMkLst>
            <pc:docMk/>
            <pc:sldMk cId="1589063153" sldId="281"/>
            <ac:cxnSpMk id="16" creationId="{B36B9CBA-8FC9-4AE5-8651-51A32A4F3104}"/>
          </ac:cxnSpMkLst>
        </pc:cxnChg>
        <pc:cxnChg chg="add del mod">
          <ac:chgData name="kiran clement" userId="30d581338f574048" providerId="LiveId" clId="{DECB83F6-8CF1-4855-B496-44C7B568E18B}" dt="2021-10-03T07:01:37.014" v="4860" actId="478"/>
          <ac:cxnSpMkLst>
            <pc:docMk/>
            <pc:sldMk cId="1589063153" sldId="281"/>
            <ac:cxnSpMk id="18" creationId="{7A600844-4EA3-4429-B56C-6EF4466D17FE}"/>
          </ac:cxnSpMkLst>
        </pc:cxnChg>
        <pc:cxnChg chg="add del mod">
          <ac:chgData name="kiran clement" userId="30d581338f574048" providerId="LiveId" clId="{DECB83F6-8CF1-4855-B496-44C7B568E18B}" dt="2021-10-03T07:01:37.014" v="4860" actId="478"/>
          <ac:cxnSpMkLst>
            <pc:docMk/>
            <pc:sldMk cId="1589063153" sldId="281"/>
            <ac:cxnSpMk id="19" creationId="{F9F73382-E022-4F69-85BC-1590087FBF66}"/>
          </ac:cxnSpMkLst>
        </pc:cxnChg>
        <pc:cxnChg chg="add del mod">
          <ac:chgData name="kiran clement" userId="30d581338f574048" providerId="LiveId" clId="{DECB83F6-8CF1-4855-B496-44C7B568E18B}" dt="2021-10-03T07:01:37.014" v="4860" actId="478"/>
          <ac:cxnSpMkLst>
            <pc:docMk/>
            <pc:sldMk cId="1589063153" sldId="281"/>
            <ac:cxnSpMk id="20" creationId="{1ED9CE44-C465-4487-A93C-61B3338F2CBB}"/>
          </ac:cxnSpMkLst>
        </pc:cxnChg>
        <pc:cxnChg chg="add del mod">
          <ac:chgData name="kiran clement" userId="30d581338f574048" providerId="LiveId" clId="{DECB83F6-8CF1-4855-B496-44C7B568E18B}" dt="2021-10-03T07:01:37.014" v="4860" actId="478"/>
          <ac:cxnSpMkLst>
            <pc:docMk/>
            <pc:sldMk cId="1589063153" sldId="281"/>
            <ac:cxnSpMk id="21" creationId="{607FA224-DFA2-4610-B0A3-BF47B22C163E}"/>
          </ac:cxnSpMkLst>
        </pc:cxnChg>
        <pc:cxnChg chg="add del mod">
          <ac:chgData name="kiran clement" userId="30d581338f574048" providerId="LiveId" clId="{DECB83F6-8CF1-4855-B496-44C7B568E18B}" dt="2021-10-03T07:01:37.014" v="4860" actId="478"/>
          <ac:cxnSpMkLst>
            <pc:docMk/>
            <pc:sldMk cId="1589063153" sldId="281"/>
            <ac:cxnSpMk id="22" creationId="{05499941-1762-4003-919B-450861F9E5CA}"/>
          </ac:cxnSpMkLst>
        </pc:cxnChg>
        <pc:cxnChg chg="add del mod">
          <ac:chgData name="kiran clement" userId="30d581338f574048" providerId="LiveId" clId="{DECB83F6-8CF1-4855-B496-44C7B568E18B}" dt="2021-10-03T07:01:37.014" v="4860" actId="478"/>
          <ac:cxnSpMkLst>
            <pc:docMk/>
            <pc:sldMk cId="1589063153" sldId="281"/>
            <ac:cxnSpMk id="23" creationId="{29D20C97-FE21-45A7-9484-02902944532E}"/>
          </ac:cxnSpMkLst>
        </pc:cxnChg>
        <pc:cxnChg chg="add del mod">
          <ac:chgData name="kiran clement" userId="30d581338f574048" providerId="LiveId" clId="{DECB83F6-8CF1-4855-B496-44C7B568E18B}" dt="2021-10-03T07:01:37.014" v="4860" actId="478"/>
          <ac:cxnSpMkLst>
            <pc:docMk/>
            <pc:sldMk cId="1589063153" sldId="281"/>
            <ac:cxnSpMk id="45" creationId="{5268A9CD-C66D-4DA8-AF80-0B213722A935}"/>
          </ac:cxnSpMkLst>
        </pc:cxnChg>
        <pc:cxnChg chg="add del mod">
          <ac:chgData name="kiran clement" userId="30d581338f574048" providerId="LiveId" clId="{DECB83F6-8CF1-4855-B496-44C7B568E18B}" dt="2021-10-03T07:01:37.014" v="4860" actId="478"/>
          <ac:cxnSpMkLst>
            <pc:docMk/>
            <pc:sldMk cId="1589063153" sldId="281"/>
            <ac:cxnSpMk id="46" creationId="{3B4AB9B8-6C31-4F79-92EB-DAB2AC586DD9}"/>
          </ac:cxnSpMkLst>
        </pc:cxnChg>
        <pc:cxnChg chg="add del mod">
          <ac:chgData name="kiran clement" userId="30d581338f574048" providerId="LiveId" clId="{DECB83F6-8CF1-4855-B496-44C7B568E18B}" dt="2021-10-03T07:01:37.014" v="4860" actId="478"/>
          <ac:cxnSpMkLst>
            <pc:docMk/>
            <pc:sldMk cId="1589063153" sldId="281"/>
            <ac:cxnSpMk id="57" creationId="{04FA6CD5-F039-45D9-8C4D-4F72E1F78F2E}"/>
          </ac:cxnSpMkLst>
        </pc:cxnChg>
        <pc:cxnChg chg="add del mod">
          <ac:chgData name="kiran clement" userId="30d581338f574048" providerId="LiveId" clId="{DECB83F6-8CF1-4855-B496-44C7B568E18B}" dt="2021-10-03T07:01:37.014" v="4860" actId="478"/>
          <ac:cxnSpMkLst>
            <pc:docMk/>
            <pc:sldMk cId="1589063153" sldId="281"/>
            <ac:cxnSpMk id="58" creationId="{1E763E17-4545-4D7C-A6B6-A95B07A85C57}"/>
          </ac:cxnSpMkLst>
        </pc:cxnChg>
        <pc:cxnChg chg="add del mod">
          <ac:chgData name="kiran clement" userId="30d581338f574048" providerId="LiveId" clId="{DECB83F6-8CF1-4855-B496-44C7B568E18B}" dt="2021-10-03T07:01:37.014" v="4860" actId="478"/>
          <ac:cxnSpMkLst>
            <pc:docMk/>
            <pc:sldMk cId="1589063153" sldId="281"/>
            <ac:cxnSpMk id="62" creationId="{FEE4403B-7040-494E-B902-26EB4E4DBB87}"/>
          </ac:cxnSpMkLst>
        </pc:cxnChg>
        <pc:cxnChg chg="add del mod">
          <ac:chgData name="kiran clement" userId="30d581338f574048" providerId="LiveId" clId="{DECB83F6-8CF1-4855-B496-44C7B568E18B}" dt="2021-10-03T07:01:37.014" v="4860" actId="478"/>
          <ac:cxnSpMkLst>
            <pc:docMk/>
            <pc:sldMk cId="1589063153" sldId="281"/>
            <ac:cxnSpMk id="63" creationId="{9CB2CCD2-B3B6-452C-8753-B083C46559B6}"/>
          </ac:cxnSpMkLst>
        </pc:cxnChg>
        <pc:cxnChg chg="add del mod">
          <ac:chgData name="kiran clement" userId="30d581338f574048" providerId="LiveId" clId="{DECB83F6-8CF1-4855-B496-44C7B568E18B}" dt="2021-10-03T07:01:37.014" v="4860" actId="478"/>
          <ac:cxnSpMkLst>
            <pc:docMk/>
            <pc:sldMk cId="1589063153" sldId="281"/>
            <ac:cxnSpMk id="64" creationId="{26584E3D-A62C-4E33-8C5F-E7EA453A6EE8}"/>
          </ac:cxnSpMkLst>
        </pc:cxnChg>
        <pc:cxnChg chg="add del mod">
          <ac:chgData name="kiran clement" userId="30d581338f574048" providerId="LiveId" clId="{DECB83F6-8CF1-4855-B496-44C7B568E18B}" dt="2021-10-03T07:01:37.014" v="4860" actId="478"/>
          <ac:cxnSpMkLst>
            <pc:docMk/>
            <pc:sldMk cId="1589063153" sldId="281"/>
            <ac:cxnSpMk id="65" creationId="{62D4FF5A-15FC-4BF3-B2FE-B9F9049E07CD}"/>
          </ac:cxnSpMkLst>
        </pc:cxnChg>
        <pc:cxnChg chg="add del mod">
          <ac:chgData name="kiran clement" userId="30d581338f574048" providerId="LiveId" clId="{DECB83F6-8CF1-4855-B496-44C7B568E18B}" dt="2021-10-03T07:01:37.014" v="4860" actId="478"/>
          <ac:cxnSpMkLst>
            <pc:docMk/>
            <pc:sldMk cId="1589063153" sldId="281"/>
            <ac:cxnSpMk id="66" creationId="{F54E98DD-781D-46B7-9FA7-E62AC08BFFF3}"/>
          </ac:cxnSpMkLst>
        </pc:cxnChg>
        <pc:cxnChg chg="add del mod">
          <ac:chgData name="kiran clement" userId="30d581338f574048" providerId="LiveId" clId="{DECB83F6-8CF1-4855-B496-44C7B568E18B}" dt="2021-10-03T07:01:37.014" v="4860" actId="478"/>
          <ac:cxnSpMkLst>
            <pc:docMk/>
            <pc:sldMk cId="1589063153" sldId="281"/>
            <ac:cxnSpMk id="67" creationId="{0A73AECF-9265-4152-B58A-37BEED2B00B0}"/>
          </ac:cxnSpMkLst>
        </pc:cxnChg>
        <pc:cxnChg chg="add del mod">
          <ac:chgData name="kiran clement" userId="30d581338f574048" providerId="LiveId" clId="{DECB83F6-8CF1-4855-B496-44C7B568E18B}" dt="2021-10-03T07:01:37.014" v="4860" actId="478"/>
          <ac:cxnSpMkLst>
            <pc:docMk/>
            <pc:sldMk cId="1589063153" sldId="281"/>
            <ac:cxnSpMk id="68" creationId="{76D836F4-9F30-47CF-8E9A-2E9E327E2B27}"/>
          </ac:cxnSpMkLst>
        </pc:cxnChg>
      </pc:sldChg>
      <pc:sldChg chg="addSp delSp modSp mod ord">
        <pc:chgData name="kiran clement" userId="30d581338f574048" providerId="LiveId" clId="{DECB83F6-8CF1-4855-B496-44C7B568E18B}" dt="2021-10-08T19:55:43.631" v="9153" actId="1076"/>
        <pc:sldMkLst>
          <pc:docMk/>
          <pc:sldMk cId="554382517" sldId="282"/>
        </pc:sldMkLst>
        <pc:spChg chg="add mod">
          <ac:chgData name="kiran clement" userId="30d581338f574048" providerId="LiveId" clId="{DECB83F6-8CF1-4855-B496-44C7B568E18B}" dt="2021-10-03T05:33:19.160" v="4214" actId="1076"/>
          <ac:spMkLst>
            <pc:docMk/>
            <pc:sldMk cId="554382517" sldId="282"/>
            <ac:spMk id="12" creationId="{2C968C52-E461-4F09-BF73-8B910D003091}"/>
          </ac:spMkLst>
        </pc:spChg>
        <pc:spChg chg="add mod">
          <ac:chgData name="kiran clement" userId="30d581338f574048" providerId="LiveId" clId="{DECB83F6-8CF1-4855-B496-44C7B568E18B}" dt="2021-10-03T05:33:19.160" v="4214" actId="1076"/>
          <ac:spMkLst>
            <pc:docMk/>
            <pc:sldMk cId="554382517" sldId="282"/>
            <ac:spMk id="13" creationId="{B17CD821-95D5-4380-83CB-7AD4E1259DA8}"/>
          </ac:spMkLst>
        </pc:spChg>
        <pc:spChg chg="add mod">
          <ac:chgData name="kiran clement" userId="30d581338f574048" providerId="LiveId" clId="{DECB83F6-8CF1-4855-B496-44C7B568E18B}" dt="2021-10-03T05:33:25.987" v="4216" actId="1076"/>
          <ac:spMkLst>
            <pc:docMk/>
            <pc:sldMk cId="554382517" sldId="282"/>
            <ac:spMk id="14" creationId="{8CFA8FA7-7D24-4A1A-A337-64CBE3AEBFA9}"/>
          </ac:spMkLst>
        </pc:spChg>
        <pc:spChg chg="add mod">
          <ac:chgData name="kiran clement" userId="30d581338f574048" providerId="LiveId" clId="{DECB83F6-8CF1-4855-B496-44C7B568E18B}" dt="2021-10-03T05:33:25.987" v="4216" actId="1076"/>
          <ac:spMkLst>
            <pc:docMk/>
            <pc:sldMk cId="554382517" sldId="282"/>
            <ac:spMk id="22" creationId="{36E274AD-5532-4D40-879D-FB4889AD0F94}"/>
          </ac:spMkLst>
        </pc:spChg>
        <pc:spChg chg="add mod">
          <ac:chgData name="kiran clement" userId="30d581338f574048" providerId="LiveId" clId="{DECB83F6-8CF1-4855-B496-44C7B568E18B}" dt="2021-10-03T05:33:25.987" v="4216" actId="1076"/>
          <ac:spMkLst>
            <pc:docMk/>
            <pc:sldMk cId="554382517" sldId="282"/>
            <ac:spMk id="23" creationId="{FCFD861F-5D9A-4D37-919A-8CD7133566E5}"/>
          </ac:spMkLst>
        </pc:spChg>
        <pc:spChg chg="add mod">
          <ac:chgData name="kiran clement" userId="30d581338f574048" providerId="LiveId" clId="{DECB83F6-8CF1-4855-B496-44C7B568E18B}" dt="2021-10-03T05:33:25.987" v="4216" actId="1076"/>
          <ac:spMkLst>
            <pc:docMk/>
            <pc:sldMk cId="554382517" sldId="282"/>
            <ac:spMk id="24" creationId="{F65E7B6A-EAA9-45A6-823D-D9F406FE573A}"/>
          </ac:spMkLst>
        </pc:spChg>
        <pc:spChg chg="add mod">
          <ac:chgData name="kiran clement" userId="30d581338f574048" providerId="LiveId" clId="{DECB83F6-8CF1-4855-B496-44C7B568E18B}" dt="2021-10-03T05:33:25.987" v="4216" actId="1076"/>
          <ac:spMkLst>
            <pc:docMk/>
            <pc:sldMk cId="554382517" sldId="282"/>
            <ac:spMk id="25" creationId="{2F2C66F8-1588-4C5B-89A8-11F7B8655BCC}"/>
          </ac:spMkLst>
        </pc:spChg>
        <pc:spChg chg="add mod">
          <ac:chgData name="kiran clement" userId="30d581338f574048" providerId="LiveId" clId="{DECB83F6-8CF1-4855-B496-44C7B568E18B}" dt="2021-10-03T05:33:25.987" v="4216" actId="1076"/>
          <ac:spMkLst>
            <pc:docMk/>
            <pc:sldMk cId="554382517" sldId="282"/>
            <ac:spMk id="26" creationId="{E1A51B75-CB4D-4BA1-9EC0-F5146AEB683D}"/>
          </ac:spMkLst>
        </pc:spChg>
        <pc:spChg chg="add mod">
          <ac:chgData name="kiran clement" userId="30d581338f574048" providerId="LiveId" clId="{DECB83F6-8CF1-4855-B496-44C7B568E18B}" dt="2021-10-03T05:33:25.987" v="4216" actId="1076"/>
          <ac:spMkLst>
            <pc:docMk/>
            <pc:sldMk cId="554382517" sldId="282"/>
            <ac:spMk id="27" creationId="{B040A618-8214-4FB6-B44D-2D0FEDE0D7AD}"/>
          </ac:spMkLst>
        </pc:spChg>
        <pc:spChg chg="add mod">
          <ac:chgData name="kiran clement" userId="30d581338f574048" providerId="LiveId" clId="{DECB83F6-8CF1-4855-B496-44C7B568E18B}" dt="2021-10-03T05:33:25.987" v="4216" actId="1076"/>
          <ac:spMkLst>
            <pc:docMk/>
            <pc:sldMk cId="554382517" sldId="282"/>
            <ac:spMk id="28" creationId="{CC52676A-719D-4281-B8AD-AC3458FC7BF2}"/>
          </ac:spMkLst>
        </pc:spChg>
        <pc:spChg chg="add mod">
          <ac:chgData name="kiran clement" userId="30d581338f574048" providerId="LiveId" clId="{DECB83F6-8CF1-4855-B496-44C7B568E18B}" dt="2021-10-03T05:33:25.987" v="4216" actId="1076"/>
          <ac:spMkLst>
            <pc:docMk/>
            <pc:sldMk cId="554382517" sldId="282"/>
            <ac:spMk id="29" creationId="{8CC0D2DD-C6A6-4CFD-80E5-A29CBDCE6176}"/>
          </ac:spMkLst>
        </pc:spChg>
        <pc:spChg chg="add mod">
          <ac:chgData name="kiran clement" userId="30d581338f574048" providerId="LiveId" clId="{DECB83F6-8CF1-4855-B496-44C7B568E18B}" dt="2021-10-03T05:33:25.987" v="4216" actId="1076"/>
          <ac:spMkLst>
            <pc:docMk/>
            <pc:sldMk cId="554382517" sldId="282"/>
            <ac:spMk id="30" creationId="{5660667D-640D-4429-9642-6403B0D5E0BA}"/>
          </ac:spMkLst>
        </pc:spChg>
        <pc:spChg chg="add mod">
          <ac:chgData name="kiran clement" userId="30d581338f574048" providerId="LiveId" clId="{DECB83F6-8CF1-4855-B496-44C7B568E18B}" dt="2021-10-03T05:33:25.987" v="4216" actId="1076"/>
          <ac:spMkLst>
            <pc:docMk/>
            <pc:sldMk cId="554382517" sldId="282"/>
            <ac:spMk id="31" creationId="{A4BC1FDE-BFCE-46AB-B829-56CB5828DC31}"/>
          </ac:spMkLst>
        </pc:spChg>
        <pc:spChg chg="add mod">
          <ac:chgData name="kiran clement" userId="30d581338f574048" providerId="LiveId" clId="{DECB83F6-8CF1-4855-B496-44C7B568E18B}" dt="2021-10-03T05:33:25.987" v="4216" actId="1076"/>
          <ac:spMkLst>
            <pc:docMk/>
            <pc:sldMk cId="554382517" sldId="282"/>
            <ac:spMk id="32" creationId="{955F75AA-E984-4AE8-B0F6-DEA02A73A798}"/>
          </ac:spMkLst>
        </pc:spChg>
        <pc:spChg chg="add mod">
          <ac:chgData name="kiran clement" userId="30d581338f574048" providerId="LiveId" clId="{DECB83F6-8CF1-4855-B496-44C7B568E18B}" dt="2021-10-03T05:33:25.987" v="4216" actId="1076"/>
          <ac:spMkLst>
            <pc:docMk/>
            <pc:sldMk cId="554382517" sldId="282"/>
            <ac:spMk id="33" creationId="{6764D5FE-DE63-44B0-B165-D7B295E49116}"/>
          </ac:spMkLst>
        </pc:spChg>
        <pc:spChg chg="add mod">
          <ac:chgData name="kiran clement" userId="30d581338f574048" providerId="LiveId" clId="{DECB83F6-8CF1-4855-B496-44C7B568E18B}" dt="2021-10-03T05:33:25.987" v="4216" actId="1076"/>
          <ac:spMkLst>
            <pc:docMk/>
            <pc:sldMk cId="554382517" sldId="282"/>
            <ac:spMk id="34" creationId="{CE79A745-ECAD-4E67-88BE-23F0893A7172}"/>
          </ac:spMkLst>
        </pc:spChg>
        <pc:spChg chg="add mod">
          <ac:chgData name="kiran clement" userId="30d581338f574048" providerId="LiveId" clId="{DECB83F6-8CF1-4855-B496-44C7B568E18B}" dt="2021-10-03T05:33:25.987" v="4216" actId="1076"/>
          <ac:spMkLst>
            <pc:docMk/>
            <pc:sldMk cId="554382517" sldId="282"/>
            <ac:spMk id="35" creationId="{90F85044-B272-4994-AD2D-7FC0155353EE}"/>
          </ac:spMkLst>
        </pc:spChg>
        <pc:spChg chg="add mod">
          <ac:chgData name="kiran clement" userId="30d581338f574048" providerId="LiveId" clId="{DECB83F6-8CF1-4855-B496-44C7B568E18B}" dt="2021-10-03T05:33:25.987" v="4216" actId="1076"/>
          <ac:spMkLst>
            <pc:docMk/>
            <pc:sldMk cId="554382517" sldId="282"/>
            <ac:spMk id="36" creationId="{51364563-4AB2-4E42-95AE-12F70C8332A4}"/>
          </ac:spMkLst>
        </pc:spChg>
        <pc:spChg chg="add mod">
          <ac:chgData name="kiran clement" userId="30d581338f574048" providerId="LiveId" clId="{DECB83F6-8CF1-4855-B496-44C7B568E18B}" dt="2021-10-03T05:33:25.987" v="4216" actId="1076"/>
          <ac:spMkLst>
            <pc:docMk/>
            <pc:sldMk cId="554382517" sldId="282"/>
            <ac:spMk id="37" creationId="{5A8B0267-9030-49E9-BC26-9CBD056D8022}"/>
          </ac:spMkLst>
        </pc:spChg>
        <pc:spChg chg="add mod">
          <ac:chgData name="kiran clement" userId="30d581338f574048" providerId="LiveId" clId="{DECB83F6-8CF1-4855-B496-44C7B568E18B}" dt="2021-10-03T05:33:25.987" v="4216" actId="1076"/>
          <ac:spMkLst>
            <pc:docMk/>
            <pc:sldMk cId="554382517" sldId="282"/>
            <ac:spMk id="38" creationId="{9E00CAAA-D591-46C3-9809-AFF1C2F19809}"/>
          </ac:spMkLst>
        </pc:spChg>
        <pc:spChg chg="add mod">
          <ac:chgData name="kiran clement" userId="30d581338f574048" providerId="LiveId" clId="{DECB83F6-8CF1-4855-B496-44C7B568E18B}" dt="2021-10-03T05:33:25.987" v="4216" actId="1076"/>
          <ac:spMkLst>
            <pc:docMk/>
            <pc:sldMk cId="554382517" sldId="282"/>
            <ac:spMk id="39" creationId="{A813EE3A-131E-4275-B9AD-EE4B6C1ED001}"/>
          </ac:spMkLst>
        </pc:spChg>
        <pc:spChg chg="add mod">
          <ac:chgData name="kiran clement" userId="30d581338f574048" providerId="LiveId" clId="{DECB83F6-8CF1-4855-B496-44C7B568E18B}" dt="2021-10-03T05:33:25.987" v="4216" actId="1076"/>
          <ac:spMkLst>
            <pc:docMk/>
            <pc:sldMk cId="554382517" sldId="282"/>
            <ac:spMk id="40" creationId="{9D8384F0-E409-497A-86BE-EA0A8F6427B2}"/>
          </ac:spMkLst>
        </pc:spChg>
        <pc:spChg chg="add mod">
          <ac:chgData name="kiran clement" userId="30d581338f574048" providerId="LiveId" clId="{DECB83F6-8CF1-4855-B496-44C7B568E18B}" dt="2021-10-03T05:33:25.987" v="4216" actId="1076"/>
          <ac:spMkLst>
            <pc:docMk/>
            <pc:sldMk cId="554382517" sldId="282"/>
            <ac:spMk id="41" creationId="{9B363A45-C5F0-4DC8-98E9-830CA4AFABDC}"/>
          </ac:spMkLst>
        </pc:spChg>
        <pc:spChg chg="add mod">
          <ac:chgData name="kiran clement" userId="30d581338f574048" providerId="LiveId" clId="{DECB83F6-8CF1-4855-B496-44C7B568E18B}" dt="2021-10-03T05:33:25.987" v="4216" actId="1076"/>
          <ac:spMkLst>
            <pc:docMk/>
            <pc:sldMk cId="554382517" sldId="282"/>
            <ac:spMk id="42" creationId="{BC1259FB-CB56-4017-9D48-D8D89580A9B2}"/>
          </ac:spMkLst>
        </pc:spChg>
        <pc:spChg chg="add mod">
          <ac:chgData name="kiran clement" userId="30d581338f574048" providerId="LiveId" clId="{DECB83F6-8CF1-4855-B496-44C7B568E18B}" dt="2021-10-03T05:33:25.987" v="4216" actId="1076"/>
          <ac:spMkLst>
            <pc:docMk/>
            <pc:sldMk cId="554382517" sldId="282"/>
            <ac:spMk id="45" creationId="{5089E7DF-B801-45BB-9545-3EF6C69D3EA6}"/>
          </ac:spMkLst>
        </pc:spChg>
        <pc:spChg chg="add mod">
          <ac:chgData name="kiran clement" userId="30d581338f574048" providerId="LiveId" clId="{DECB83F6-8CF1-4855-B496-44C7B568E18B}" dt="2021-10-03T05:33:25.987" v="4216" actId="1076"/>
          <ac:spMkLst>
            <pc:docMk/>
            <pc:sldMk cId="554382517" sldId="282"/>
            <ac:spMk id="46" creationId="{3E46AA20-C704-415F-82B9-F47B986E4D1C}"/>
          </ac:spMkLst>
        </pc:spChg>
        <pc:spChg chg="add mod">
          <ac:chgData name="kiran clement" userId="30d581338f574048" providerId="LiveId" clId="{DECB83F6-8CF1-4855-B496-44C7B568E18B}" dt="2021-10-03T05:33:25.987" v="4216" actId="1076"/>
          <ac:spMkLst>
            <pc:docMk/>
            <pc:sldMk cId="554382517" sldId="282"/>
            <ac:spMk id="47" creationId="{8A3B679A-CC4E-45B1-BF07-19D593565735}"/>
          </ac:spMkLst>
        </pc:spChg>
        <pc:spChg chg="add mod">
          <ac:chgData name="kiran clement" userId="30d581338f574048" providerId="LiveId" clId="{DECB83F6-8CF1-4855-B496-44C7B568E18B}" dt="2021-10-03T05:33:25.987" v="4216" actId="1076"/>
          <ac:spMkLst>
            <pc:docMk/>
            <pc:sldMk cId="554382517" sldId="282"/>
            <ac:spMk id="48" creationId="{AA2D3DFA-FAAE-41D3-84F2-DA1E8A189D9B}"/>
          </ac:spMkLst>
        </pc:spChg>
        <pc:spChg chg="add mod">
          <ac:chgData name="kiran clement" userId="30d581338f574048" providerId="LiveId" clId="{DECB83F6-8CF1-4855-B496-44C7B568E18B}" dt="2021-10-03T05:33:25.987" v="4216" actId="1076"/>
          <ac:spMkLst>
            <pc:docMk/>
            <pc:sldMk cId="554382517" sldId="282"/>
            <ac:spMk id="49" creationId="{9AF4164B-D5FC-4B0B-83CD-7BB72C336CE3}"/>
          </ac:spMkLst>
        </pc:spChg>
        <pc:spChg chg="add mod">
          <ac:chgData name="kiran clement" userId="30d581338f574048" providerId="LiveId" clId="{DECB83F6-8CF1-4855-B496-44C7B568E18B}" dt="2021-10-03T05:33:25.987" v="4216" actId="1076"/>
          <ac:spMkLst>
            <pc:docMk/>
            <pc:sldMk cId="554382517" sldId="282"/>
            <ac:spMk id="50" creationId="{C7BF679F-A680-4CD1-96CC-27CF9D344A84}"/>
          </ac:spMkLst>
        </pc:spChg>
        <pc:spChg chg="add mod">
          <ac:chgData name="kiran clement" userId="30d581338f574048" providerId="LiveId" clId="{DECB83F6-8CF1-4855-B496-44C7B568E18B}" dt="2021-10-03T05:33:25.987" v="4216" actId="1076"/>
          <ac:spMkLst>
            <pc:docMk/>
            <pc:sldMk cId="554382517" sldId="282"/>
            <ac:spMk id="51" creationId="{D6544311-8A96-4DC6-BF2E-7B3C6D785A05}"/>
          </ac:spMkLst>
        </pc:spChg>
        <pc:spChg chg="add mod">
          <ac:chgData name="kiran clement" userId="30d581338f574048" providerId="LiveId" clId="{DECB83F6-8CF1-4855-B496-44C7B568E18B}" dt="2021-10-03T05:33:25.987" v="4216" actId="1076"/>
          <ac:spMkLst>
            <pc:docMk/>
            <pc:sldMk cId="554382517" sldId="282"/>
            <ac:spMk id="52" creationId="{24C4F626-9817-43C7-B297-DF9E571692A5}"/>
          </ac:spMkLst>
        </pc:spChg>
        <pc:spChg chg="add mod">
          <ac:chgData name="kiran clement" userId="30d581338f574048" providerId="LiveId" clId="{DECB83F6-8CF1-4855-B496-44C7B568E18B}" dt="2021-10-03T05:33:25.987" v="4216" actId="1076"/>
          <ac:spMkLst>
            <pc:docMk/>
            <pc:sldMk cId="554382517" sldId="282"/>
            <ac:spMk id="53" creationId="{1038984B-A9DA-426C-A160-92D573B7F07B}"/>
          </ac:spMkLst>
        </pc:spChg>
        <pc:spChg chg="add mod">
          <ac:chgData name="kiran clement" userId="30d581338f574048" providerId="LiveId" clId="{DECB83F6-8CF1-4855-B496-44C7B568E18B}" dt="2021-10-03T05:33:25.987" v="4216" actId="1076"/>
          <ac:spMkLst>
            <pc:docMk/>
            <pc:sldMk cId="554382517" sldId="282"/>
            <ac:spMk id="54" creationId="{A8252063-E293-4305-ACC9-5DFDCB5056B9}"/>
          </ac:spMkLst>
        </pc:spChg>
        <pc:spChg chg="add mod">
          <ac:chgData name="kiran clement" userId="30d581338f574048" providerId="LiveId" clId="{DECB83F6-8CF1-4855-B496-44C7B568E18B}" dt="2021-10-03T05:33:25.987" v="4216" actId="1076"/>
          <ac:spMkLst>
            <pc:docMk/>
            <pc:sldMk cId="554382517" sldId="282"/>
            <ac:spMk id="57" creationId="{CD1EE948-4696-4119-A186-D53A9E6206DE}"/>
          </ac:spMkLst>
        </pc:spChg>
        <pc:spChg chg="add mod">
          <ac:chgData name="kiran clement" userId="30d581338f574048" providerId="LiveId" clId="{DECB83F6-8CF1-4855-B496-44C7B568E18B}" dt="2021-10-03T05:33:25.987" v="4216" actId="1076"/>
          <ac:spMkLst>
            <pc:docMk/>
            <pc:sldMk cId="554382517" sldId="282"/>
            <ac:spMk id="58" creationId="{605F1ED3-70CC-486A-BDFF-87805DA10E31}"/>
          </ac:spMkLst>
        </pc:spChg>
        <pc:spChg chg="add mod">
          <ac:chgData name="kiran clement" userId="30d581338f574048" providerId="LiveId" clId="{DECB83F6-8CF1-4855-B496-44C7B568E18B}" dt="2021-10-03T05:33:25.987" v="4216" actId="1076"/>
          <ac:spMkLst>
            <pc:docMk/>
            <pc:sldMk cId="554382517" sldId="282"/>
            <ac:spMk id="59" creationId="{79711800-F5E2-43BE-A06C-578D681F04C2}"/>
          </ac:spMkLst>
        </pc:spChg>
        <pc:spChg chg="add mod">
          <ac:chgData name="kiran clement" userId="30d581338f574048" providerId="LiveId" clId="{DECB83F6-8CF1-4855-B496-44C7B568E18B}" dt="2021-10-03T05:33:25.987" v="4216" actId="1076"/>
          <ac:spMkLst>
            <pc:docMk/>
            <pc:sldMk cId="554382517" sldId="282"/>
            <ac:spMk id="67" creationId="{C3043A3C-1A27-4BE6-A309-33074D8E1C07}"/>
          </ac:spMkLst>
        </pc:spChg>
        <pc:spChg chg="add mod">
          <ac:chgData name="kiran clement" userId="30d581338f574048" providerId="LiveId" clId="{DECB83F6-8CF1-4855-B496-44C7B568E18B}" dt="2021-10-03T05:33:25.987" v="4216" actId="1076"/>
          <ac:spMkLst>
            <pc:docMk/>
            <pc:sldMk cId="554382517" sldId="282"/>
            <ac:spMk id="68" creationId="{B00BC7AA-E311-466C-92B7-CF267DFEE324}"/>
          </ac:spMkLst>
        </pc:spChg>
        <pc:spChg chg="add mod">
          <ac:chgData name="kiran clement" userId="30d581338f574048" providerId="LiveId" clId="{DECB83F6-8CF1-4855-B496-44C7B568E18B}" dt="2021-10-03T05:33:25.987" v="4216" actId="1076"/>
          <ac:spMkLst>
            <pc:docMk/>
            <pc:sldMk cId="554382517" sldId="282"/>
            <ac:spMk id="69" creationId="{AAE3EC4C-3845-415D-9239-ED9DF70BEF33}"/>
          </ac:spMkLst>
        </pc:spChg>
        <pc:spChg chg="add mod">
          <ac:chgData name="kiran clement" userId="30d581338f574048" providerId="LiveId" clId="{DECB83F6-8CF1-4855-B496-44C7B568E18B}" dt="2021-10-03T05:33:25.987" v="4216" actId="1076"/>
          <ac:spMkLst>
            <pc:docMk/>
            <pc:sldMk cId="554382517" sldId="282"/>
            <ac:spMk id="70" creationId="{C4700720-1A98-48B1-A69F-134061969282}"/>
          </ac:spMkLst>
        </pc:spChg>
        <pc:spChg chg="add mod">
          <ac:chgData name="kiran clement" userId="30d581338f574048" providerId="LiveId" clId="{DECB83F6-8CF1-4855-B496-44C7B568E18B}" dt="2021-10-03T05:33:25.987" v="4216" actId="1076"/>
          <ac:spMkLst>
            <pc:docMk/>
            <pc:sldMk cId="554382517" sldId="282"/>
            <ac:spMk id="71" creationId="{DBCEB1CC-C217-4561-8422-B57F4A2F9A4E}"/>
          </ac:spMkLst>
        </pc:spChg>
        <pc:spChg chg="add mod">
          <ac:chgData name="kiran clement" userId="30d581338f574048" providerId="LiveId" clId="{DECB83F6-8CF1-4855-B496-44C7B568E18B}" dt="2021-10-03T05:33:25.987" v="4216" actId="1076"/>
          <ac:spMkLst>
            <pc:docMk/>
            <pc:sldMk cId="554382517" sldId="282"/>
            <ac:spMk id="72" creationId="{9518D772-DC58-4042-9392-5C668F3E1AA5}"/>
          </ac:spMkLst>
        </pc:spChg>
        <pc:spChg chg="add mod">
          <ac:chgData name="kiran clement" userId="30d581338f574048" providerId="LiveId" clId="{DECB83F6-8CF1-4855-B496-44C7B568E18B}" dt="2021-10-03T05:33:25.987" v="4216" actId="1076"/>
          <ac:spMkLst>
            <pc:docMk/>
            <pc:sldMk cId="554382517" sldId="282"/>
            <ac:spMk id="73" creationId="{5AED6BA5-06CD-4D5E-9C6F-B39D4F166A7E}"/>
          </ac:spMkLst>
        </pc:spChg>
        <pc:spChg chg="add mod">
          <ac:chgData name="kiran clement" userId="30d581338f574048" providerId="LiveId" clId="{DECB83F6-8CF1-4855-B496-44C7B568E18B}" dt="2021-10-03T05:33:25.987" v="4216" actId="1076"/>
          <ac:spMkLst>
            <pc:docMk/>
            <pc:sldMk cId="554382517" sldId="282"/>
            <ac:spMk id="74" creationId="{28D366A1-DDC1-4211-BAF5-1C7B70968011}"/>
          </ac:spMkLst>
        </pc:spChg>
        <pc:spChg chg="add mod">
          <ac:chgData name="kiran clement" userId="30d581338f574048" providerId="LiveId" clId="{DECB83F6-8CF1-4855-B496-44C7B568E18B}" dt="2021-10-03T05:33:25.987" v="4216" actId="1076"/>
          <ac:spMkLst>
            <pc:docMk/>
            <pc:sldMk cId="554382517" sldId="282"/>
            <ac:spMk id="75" creationId="{6521BA72-2093-465E-99EC-9CEE62AF8276}"/>
          </ac:spMkLst>
        </pc:spChg>
        <pc:spChg chg="add mod">
          <ac:chgData name="kiran clement" userId="30d581338f574048" providerId="LiveId" clId="{DECB83F6-8CF1-4855-B496-44C7B568E18B}" dt="2021-10-03T05:33:25.987" v="4216" actId="1076"/>
          <ac:spMkLst>
            <pc:docMk/>
            <pc:sldMk cId="554382517" sldId="282"/>
            <ac:spMk id="76" creationId="{50E54D61-0F8E-4832-8B73-92F303E143C6}"/>
          </ac:spMkLst>
        </pc:spChg>
        <pc:spChg chg="add mod">
          <ac:chgData name="kiran clement" userId="30d581338f574048" providerId="LiveId" clId="{DECB83F6-8CF1-4855-B496-44C7B568E18B}" dt="2021-10-03T05:33:25.987" v="4216" actId="1076"/>
          <ac:spMkLst>
            <pc:docMk/>
            <pc:sldMk cId="554382517" sldId="282"/>
            <ac:spMk id="77" creationId="{FF1A8730-DDA2-46EB-9C0A-298A8690F5B7}"/>
          </ac:spMkLst>
        </pc:spChg>
        <pc:spChg chg="add mod">
          <ac:chgData name="kiran clement" userId="30d581338f574048" providerId="LiveId" clId="{DECB83F6-8CF1-4855-B496-44C7B568E18B}" dt="2021-10-03T05:33:25.987" v="4216" actId="1076"/>
          <ac:spMkLst>
            <pc:docMk/>
            <pc:sldMk cId="554382517" sldId="282"/>
            <ac:spMk id="78" creationId="{23CDA9FD-0C28-4D23-A776-B8CB2FABF9D3}"/>
          </ac:spMkLst>
        </pc:spChg>
        <pc:spChg chg="add mod">
          <ac:chgData name="kiran clement" userId="30d581338f574048" providerId="LiveId" clId="{DECB83F6-8CF1-4855-B496-44C7B568E18B}" dt="2021-10-03T05:33:25.987" v="4216" actId="1076"/>
          <ac:spMkLst>
            <pc:docMk/>
            <pc:sldMk cId="554382517" sldId="282"/>
            <ac:spMk id="79" creationId="{E7A72683-7755-4F4C-A623-560B3937F044}"/>
          </ac:spMkLst>
        </pc:spChg>
        <pc:spChg chg="add mod">
          <ac:chgData name="kiran clement" userId="30d581338f574048" providerId="LiveId" clId="{DECB83F6-8CF1-4855-B496-44C7B568E18B}" dt="2021-10-03T05:33:25.987" v="4216" actId="1076"/>
          <ac:spMkLst>
            <pc:docMk/>
            <pc:sldMk cId="554382517" sldId="282"/>
            <ac:spMk id="80" creationId="{12CAB7ED-567E-4DAF-9D9D-54171FE0F70A}"/>
          </ac:spMkLst>
        </pc:spChg>
        <pc:spChg chg="add mod">
          <ac:chgData name="kiran clement" userId="30d581338f574048" providerId="LiveId" clId="{DECB83F6-8CF1-4855-B496-44C7B568E18B}" dt="2021-10-03T05:33:25.987" v="4216" actId="1076"/>
          <ac:spMkLst>
            <pc:docMk/>
            <pc:sldMk cId="554382517" sldId="282"/>
            <ac:spMk id="81" creationId="{2CE9E4C1-927E-4F3A-927F-2CE33E359AE6}"/>
          </ac:spMkLst>
        </pc:spChg>
        <pc:spChg chg="add mod">
          <ac:chgData name="kiran clement" userId="30d581338f574048" providerId="LiveId" clId="{DECB83F6-8CF1-4855-B496-44C7B568E18B}" dt="2021-10-03T05:33:25.987" v="4216" actId="1076"/>
          <ac:spMkLst>
            <pc:docMk/>
            <pc:sldMk cId="554382517" sldId="282"/>
            <ac:spMk id="82" creationId="{9A428FBA-E1FC-4977-91CA-C2A975827B7F}"/>
          </ac:spMkLst>
        </pc:spChg>
        <pc:spChg chg="add mod">
          <ac:chgData name="kiran clement" userId="30d581338f574048" providerId="LiveId" clId="{DECB83F6-8CF1-4855-B496-44C7B568E18B}" dt="2021-10-03T05:33:25.987" v="4216" actId="1076"/>
          <ac:spMkLst>
            <pc:docMk/>
            <pc:sldMk cId="554382517" sldId="282"/>
            <ac:spMk id="83" creationId="{DD8A68C0-C3E5-4FD3-BF0B-7A371F366059}"/>
          </ac:spMkLst>
        </pc:spChg>
        <pc:spChg chg="add mod">
          <ac:chgData name="kiran clement" userId="30d581338f574048" providerId="LiveId" clId="{DECB83F6-8CF1-4855-B496-44C7B568E18B}" dt="2021-10-03T05:33:25.987" v="4216" actId="1076"/>
          <ac:spMkLst>
            <pc:docMk/>
            <pc:sldMk cId="554382517" sldId="282"/>
            <ac:spMk id="84" creationId="{60581599-094C-4945-BAE7-CD710721D518}"/>
          </ac:spMkLst>
        </pc:spChg>
        <pc:spChg chg="add mod">
          <ac:chgData name="kiran clement" userId="30d581338f574048" providerId="LiveId" clId="{DECB83F6-8CF1-4855-B496-44C7B568E18B}" dt="2021-10-03T05:33:25.987" v="4216" actId="1076"/>
          <ac:spMkLst>
            <pc:docMk/>
            <pc:sldMk cId="554382517" sldId="282"/>
            <ac:spMk id="85" creationId="{EB36E8DD-7483-40F3-8F64-D62BDC6F66DC}"/>
          </ac:spMkLst>
        </pc:spChg>
        <pc:spChg chg="add mod">
          <ac:chgData name="kiran clement" userId="30d581338f574048" providerId="LiveId" clId="{DECB83F6-8CF1-4855-B496-44C7B568E18B}" dt="2021-10-03T05:33:25.987" v="4216" actId="1076"/>
          <ac:spMkLst>
            <pc:docMk/>
            <pc:sldMk cId="554382517" sldId="282"/>
            <ac:spMk id="86" creationId="{CE679A6F-74F1-45FF-A328-6513E4C4C9DF}"/>
          </ac:spMkLst>
        </pc:spChg>
        <pc:spChg chg="add mod">
          <ac:chgData name="kiran clement" userId="30d581338f574048" providerId="LiveId" clId="{DECB83F6-8CF1-4855-B496-44C7B568E18B}" dt="2021-10-03T05:33:25.987" v="4216" actId="1076"/>
          <ac:spMkLst>
            <pc:docMk/>
            <pc:sldMk cId="554382517" sldId="282"/>
            <ac:spMk id="87" creationId="{AA8EE263-04DD-4581-B315-3C18B928F2AD}"/>
          </ac:spMkLst>
        </pc:spChg>
        <pc:spChg chg="add mod">
          <ac:chgData name="kiran clement" userId="30d581338f574048" providerId="LiveId" clId="{DECB83F6-8CF1-4855-B496-44C7B568E18B}" dt="2021-10-03T05:33:25.987" v="4216" actId="1076"/>
          <ac:spMkLst>
            <pc:docMk/>
            <pc:sldMk cId="554382517" sldId="282"/>
            <ac:spMk id="88" creationId="{F080FF16-B93A-426D-94F5-619916A5AA7F}"/>
          </ac:spMkLst>
        </pc:spChg>
        <pc:spChg chg="add mod">
          <ac:chgData name="kiran clement" userId="30d581338f574048" providerId="LiveId" clId="{DECB83F6-8CF1-4855-B496-44C7B568E18B}" dt="2021-10-03T05:33:25.987" v="4216" actId="1076"/>
          <ac:spMkLst>
            <pc:docMk/>
            <pc:sldMk cId="554382517" sldId="282"/>
            <ac:spMk id="89" creationId="{BCEBA3FB-7AAF-4574-914A-0236601037CB}"/>
          </ac:spMkLst>
        </pc:spChg>
        <pc:spChg chg="add mod">
          <ac:chgData name="kiran clement" userId="30d581338f574048" providerId="LiveId" clId="{DECB83F6-8CF1-4855-B496-44C7B568E18B}" dt="2021-10-03T05:33:25.987" v="4216" actId="1076"/>
          <ac:spMkLst>
            <pc:docMk/>
            <pc:sldMk cId="554382517" sldId="282"/>
            <ac:spMk id="90" creationId="{DB3118CB-924C-447A-A2EC-41044AC31348}"/>
          </ac:spMkLst>
        </pc:spChg>
        <pc:spChg chg="add mod">
          <ac:chgData name="kiran clement" userId="30d581338f574048" providerId="LiveId" clId="{DECB83F6-8CF1-4855-B496-44C7B568E18B}" dt="2021-10-08T19:55:43.631" v="9153" actId="1076"/>
          <ac:spMkLst>
            <pc:docMk/>
            <pc:sldMk cId="554382517" sldId="282"/>
            <ac:spMk id="91" creationId="{68B0A638-4931-4FAA-AA93-0E70096E9FEE}"/>
          </ac:spMkLst>
        </pc:spChg>
        <pc:spChg chg="add mod">
          <ac:chgData name="kiran clement" userId="30d581338f574048" providerId="LiveId" clId="{DECB83F6-8CF1-4855-B496-44C7B568E18B}" dt="2021-10-08T19:55:43.631" v="9153" actId="1076"/>
          <ac:spMkLst>
            <pc:docMk/>
            <pc:sldMk cId="554382517" sldId="282"/>
            <ac:spMk id="92" creationId="{5423C4F2-3F1F-4069-A266-BF25E2B35D19}"/>
          </ac:spMkLst>
        </pc:spChg>
        <pc:picChg chg="del">
          <ac:chgData name="kiran clement" userId="30d581338f574048" providerId="LiveId" clId="{DECB83F6-8CF1-4855-B496-44C7B568E18B}" dt="2021-09-30T17:28:55.438" v="2228" actId="478"/>
          <ac:picMkLst>
            <pc:docMk/>
            <pc:sldMk cId="554382517" sldId="282"/>
            <ac:picMk id="3" creationId="{EA949F68-22E3-4156-B936-52562A05177D}"/>
          </ac:picMkLst>
        </pc:picChg>
        <pc:picChg chg="add mod">
          <ac:chgData name="kiran clement" userId="30d581338f574048" providerId="LiveId" clId="{DECB83F6-8CF1-4855-B496-44C7B568E18B}" dt="2021-10-03T05:33:19.160" v="4214" actId="1076"/>
          <ac:picMkLst>
            <pc:docMk/>
            <pc:sldMk cId="554382517" sldId="282"/>
            <ac:picMk id="5" creationId="{E04E80CC-5D13-4AE2-B9AF-A83AA71091A8}"/>
          </ac:picMkLst>
        </pc:picChg>
        <pc:picChg chg="add mod">
          <ac:chgData name="kiran clement" userId="30d581338f574048" providerId="LiveId" clId="{DECB83F6-8CF1-4855-B496-44C7B568E18B}" dt="2021-10-03T05:33:19.160" v="4214" actId="1076"/>
          <ac:picMkLst>
            <pc:docMk/>
            <pc:sldMk cId="554382517" sldId="282"/>
            <ac:picMk id="6" creationId="{45BE16FC-FF64-471F-A6C7-131B1BC5583E}"/>
          </ac:picMkLst>
        </pc:picChg>
        <pc:picChg chg="add mod">
          <ac:chgData name="kiran clement" userId="30d581338f574048" providerId="LiveId" clId="{DECB83F6-8CF1-4855-B496-44C7B568E18B}" dt="2021-10-03T05:33:19.160" v="4214" actId="1076"/>
          <ac:picMkLst>
            <pc:docMk/>
            <pc:sldMk cId="554382517" sldId="282"/>
            <ac:picMk id="7" creationId="{84162D13-BBF8-4388-97CA-BCD7697CD0D3}"/>
          </ac:picMkLst>
        </pc:picChg>
        <pc:picChg chg="add mod">
          <ac:chgData name="kiran clement" userId="30d581338f574048" providerId="LiveId" clId="{DECB83F6-8CF1-4855-B496-44C7B568E18B}" dt="2021-10-03T05:33:19.160" v="4214" actId="1076"/>
          <ac:picMkLst>
            <pc:docMk/>
            <pc:sldMk cId="554382517" sldId="282"/>
            <ac:picMk id="8" creationId="{849AE51F-5D1E-4697-9743-1DC78D3EB8AF}"/>
          </ac:picMkLst>
        </pc:picChg>
        <pc:picChg chg="del">
          <ac:chgData name="kiran clement" userId="30d581338f574048" providerId="LiveId" clId="{DECB83F6-8CF1-4855-B496-44C7B568E18B}" dt="2021-09-30T17:28:54.226" v="2227" actId="478"/>
          <ac:picMkLst>
            <pc:docMk/>
            <pc:sldMk cId="554382517" sldId="282"/>
            <ac:picMk id="9" creationId="{C15DAFD8-4267-4D64-9C99-66803036B4D1}"/>
          </ac:picMkLst>
        </pc:picChg>
        <pc:picChg chg="add mod">
          <ac:chgData name="kiran clement" userId="30d581338f574048" providerId="LiveId" clId="{DECB83F6-8CF1-4855-B496-44C7B568E18B}" dt="2021-10-03T05:33:19.160" v="4214" actId="1076"/>
          <ac:picMkLst>
            <pc:docMk/>
            <pc:sldMk cId="554382517" sldId="282"/>
            <ac:picMk id="10" creationId="{2B8DFA0F-ED4F-4BA5-A298-F902D3AAC345}"/>
          </ac:picMkLst>
        </pc:picChg>
        <pc:picChg chg="add mod">
          <ac:chgData name="kiran clement" userId="30d581338f574048" providerId="LiveId" clId="{DECB83F6-8CF1-4855-B496-44C7B568E18B}" dt="2021-10-03T05:33:19.160" v="4214" actId="1076"/>
          <ac:picMkLst>
            <pc:docMk/>
            <pc:sldMk cId="554382517" sldId="282"/>
            <ac:picMk id="11" creationId="{1F101E3C-DA40-42AA-8DB4-E6D88A91C8DE}"/>
          </ac:picMkLst>
        </pc:picChg>
        <pc:cxnChg chg="add">
          <ac:chgData name="kiran clement" userId="30d581338f574048" providerId="LiveId" clId="{DECB83F6-8CF1-4855-B496-44C7B568E18B}" dt="2021-10-03T05:33:30.921" v="4217" actId="11529"/>
          <ac:cxnSpMkLst>
            <pc:docMk/>
            <pc:sldMk cId="554382517" sldId="282"/>
            <ac:cxnSpMk id="3" creationId="{DE81F2E3-D593-40D0-8960-19B852E86ED1}"/>
          </ac:cxnSpMkLst>
        </pc:cxnChg>
        <pc:cxnChg chg="add mod">
          <ac:chgData name="kiran clement" userId="30d581338f574048" providerId="LiveId" clId="{DECB83F6-8CF1-4855-B496-44C7B568E18B}" dt="2021-10-03T05:33:25.987" v="4216" actId="1076"/>
          <ac:cxnSpMkLst>
            <pc:docMk/>
            <pc:sldMk cId="554382517" sldId="282"/>
            <ac:cxnSpMk id="15" creationId="{4F737DE0-746D-47CC-A009-7F8488E8C13A}"/>
          </ac:cxnSpMkLst>
        </pc:cxnChg>
        <pc:cxnChg chg="add mod">
          <ac:chgData name="kiran clement" userId="30d581338f574048" providerId="LiveId" clId="{DECB83F6-8CF1-4855-B496-44C7B568E18B}" dt="2021-10-03T05:33:25.987" v="4216" actId="1076"/>
          <ac:cxnSpMkLst>
            <pc:docMk/>
            <pc:sldMk cId="554382517" sldId="282"/>
            <ac:cxnSpMk id="16" creationId="{1F97E211-97F8-4CFF-B1B4-3E42B40587E6}"/>
          </ac:cxnSpMkLst>
        </pc:cxnChg>
        <pc:cxnChg chg="add mod">
          <ac:chgData name="kiran clement" userId="30d581338f574048" providerId="LiveId" clId="{DECB83F6-8CF1-4855-B496-44C7B568E18B}" dt="2021-10-03T05:33:25.987" v="4216" actId="1076"/>
          <ac:cxnSpMkLst>
            <pc:docMk/>
            <pc:sldMk cId="554382517" sldId="282"/>
            <ac:cxnSpMk id="17" creationId="{06B75421-20F0-45D8-AC30-4C53059786CF}"/>
          </ac:cxnSpMkLst>
        </pc:cxnChg>
        <pc:cxnChg chg="add mod">
          <ac:chgData name="kiran clement" userId="30d581338f574048" providerId="LiveId" clId="{DECB83F6-8CF1-4855-B496-44C7B568E18B}" dt="2021-10-03T05:33:25.987" v="4216" actId="1076"/>
          <ac:cxnSpMkLst>
            <pc:docMk/>
            <pc:sldMk cId="554382517" sldId="282"/>
            <ac:cxnSpMk id="18" creationId="{EEBC424F-F132-45BD-B691-A2BA6B04529B}"/>
          </ac:cxnSpMkLst>
        </pc:cxnChg>
        <pc:cxnChg chg="add mod">
          <ac:chgData name="kiran clement" userId="30d581338f574048" providerId="LiveId" clId="{DECB83F6-8CF1-4855-B496-44C7B568E18B}" dt="2021-10-03T05:33:25.987" v="4216" actId="1076"/>
          <ac:cxnSpMkLst>
            <pc:docMk/>
            <pc:sldMk cId="554382517" sldId="282"/>
            <ac:cxnSpMk id="19" creationId="{51B37CE2-3498-49E1-8516-FC1CFA73699D}"/>
          </ac:cxnSpMkLst>
        </pc:cxnChg>
        <pc:cxnChg chg="add mod">
          <ac:chgData name="kiran clement" userId="30d581338f574048" providerId="LiveId" clId="{DECB83F6-8CF1-4855-B496-44C7B568E18B}" dt="2021-10-03T05:33:25.987" v="4216" actId="1076"/>
          <ac:cxnSpMkLst>
            <pc:docMk/>
            <pc:sldMk cId="554382517" sldId="282"/>
            <ac:cxnSpMk id="20" creationId="{FE70CB6A-8376-4667-AED3-ECE6140AB364}"/>
          </ac:cxnSpMkLst>
        </pc:cxnChg>
        <pc:cxnChg chg="add mod">
          <ac:chgData name="kiran clement" userId="30d581338f574048" providerId="LiveId" clId="{DECB83F6-8CF1-4855-B496-44C7B568E18B}" dt="2021-10-03T05:33:25.987" v="4216" actId="1076"/>
          <ac:cxnSpMkLst>
            <pc:docMk/>
            <pc:sldMk cId="554382517" sldId="282"/>
            <ac:cxnSpMk id="21" creationId="{D64CB452-0DCD-4D5F-9788-7FA4053A0F22}"/>
          </ac:cxnSpMkLst>
        </pc:cxnChg>
        <pc:cxnChg chg="add mod">
          <ac:chgData name="kiran clement" userId="30d581338f574048" providerId="LiveId" clId="{DECB83F6-8CF1-4855-B496-44C7B568E18B}" dt="2021-10-03T05:33:25.987" v="4216" actId="1076"/>
          <ac:cxnSpMkLst>
            <pc:docMk/>
            <pc:sldMk cId="554382517" sldId="282"/>
            <ac:cxnSpMk id="43" creationId="{C418A0D5-CFA0-40A8-A515-A96E33363DF9}"/>
          </ac:cxnSpMkLst>
        </pc:cxnChg>
        <pc:cxnChg chg="add mod">
          <ac:chgData name="kiran clement" userId="30d581338f574048" providerId="LiveId" clId="{DECB83F6-8CF1-4855-B496-44C7B568E18B}" dt="2021-10-03T05:33:25.987" v="4216" actId="1076"/>
          <ac:cxnSpMkLst>
            <pc:docMk/>
            <pc:sldMk cId="554382517" sldId="282"/>
            <ac:cxnSpMk id="44" creationId="{60A1623B-B7E3-46E7-8036-B8F3A3C6F095}"/>
          </ac:cxnSpMkLst>
        </pc:cxnChg>
        <pc:cxnChg chg="add mod">
          <ac:chgData name="kiran clement" userId="30d581338f574048" providerId="LiveId" clId="{DECB83F6-8CF1-4855-B496-44C7B568E18B}" dt="2021-10-03T05:33:25.987" v="4216" actId="1076"/>
          <ac:cxnSpMkLst>
            <pc:docMk/>
            <pc:sldMk cId="554382517" sldId="282"/>
            <ac:cxnSpMk id="55" creationId="{E18DE7B5-136F-47A2-BBC8-C3A0F6F0BB37}"/>
          </ac:cxnSpMkLst>
        </pc:cxnChg>
        <pc:cxnChg chg="add mod">
          <ac:chgData name="kiran clement" userId="30d581338f574048" providerId="LiveId" clId="{DECB83F6-8CF1-4855-B496-44C7B568E18B}" dt="2021-10-03T05:33:25.987" v="4216" actId="1076"/>
          <ac:cxnSpMkLst>
            <pc:docMk/>
            <pc:sldMk cId="554382517" sldId="282"/>
            <ac:cxnSpMk id="56" creationId="{7B0DC8CF-21C0-4DDB-8A5E-50A03BAD018D}"/>
          </ac:cxnSpMkLst>
        </pc:cxnChg>
        <pc:cxnChg chg="add mod">
          <ac:chgData name="kiran clement" userId="30d581338f574048" providerId="LiveId" clId="{DECB83F6-8CF1-4855-B496-44C7B568E18B}" dt="2021-10-03T05:33:25.987" v="4216" actId="1076"/>
          <ac:cxnSpMkLst>
            <pc:docMk/>
            <pc:sldMk cId="554382517" sldId="282"/>
            <ac:cxnSpMk id="60" creationId="{192FE610-EFDF-4730-94FA-0A577EDC30B6}"/>
          </ac:cxnSpMkLst>
        </pc:cxnChg>
        <pc:cxnChg chg="add mod">
          <ac:chgData name="kiran clement" userId="30d581338f574048" providerId="LiveId" clId="{DECB83F6-8CF1-4855-B496-44C7B568E18B}" dt="2021-10-03T05:33:25.987" v="4216" actId="1076"/>
          <ac:cxnSpMkLst>
            <pc:docMk/>
            <pc:sldMk cId="554382517" sldId="282"/>
            <ac:cxnSpMk id="61" creationId="{0123089C-96BA-44DF-A804-936F0155D5EC}"/>
          </ac:cxnSpMkLst>
        </pc:cxnChg>
        <pc:cxnChg chg="add mod">
          <ac:chgData name="kiran clement" userId="30d581338f574048" providerId="LiveId" clId="{DECB83F6-8CF1-4855-B496-44C7B568E18B}" dt="2021-10-03T05:33:25.987" v="4216" actId="1076"/>
          <ac:cxnSpMkLst>
            <pc:docMk/>
            <pc:sldMk cId="554382517" sldId="282"/>
            <ac:cxnSpMk id="62" creationId="{0E9EC40A-44CE-46D3-9A66-A465D9C04D89}"/>
          </ac:cxnSpMkLst>
        </pc:cxnChg>
        <pc:cxnChg chg="add mod">
          <ac:chgData name="kiran clement" userId="30d581338f574048" providerId="LiveId" clId="{DECB83F6-8CF1-4855-B496-44C7B568E18B}" dt="2021-10-03T05:33:25.987" v="4216" actId="1076"/>
          <ac:cxnSpMkLst>
            <pc:docMk/>
            <pc:sldMk cId="554382517" sldId="282"/>
            <ac:cxnSpMk id="63" creationId="{3C48310C-E7E7-4CB1-B37B-7392C5BEF73B}"/>
          </ac:cxnSpMkLst>
        </pc:cxnChg>
        <pc:cxnChg chg="add mod">
          <ac:chgData name="kiran clement" userId="30d581338f574048" providerId="LiveId" clId="{DECB83F6-8CF1-4855-B496-44C7B568E18B}" dt="2021-10-03T05:33:25.987" v="4216" actId="1076"/>
          <ac:cxnSpMkLst>
            <pc:docMk/>
            <pc:sldMk cId="554382517" sldId="282"/>
            <ac:cxnSpMk id="64" creationId="{56098A51-DCAE-46F6-B937-1CE652EC0F87}"/>
          </ac:cxnSpMkLst>
        </pc:cxnChg>
        <pc:cxnChg chg="add mod">
          <ac:chgData name="kiran clement" userId="30d581338f574048" providerId="LiveId" clId="{DECB83F6-8CF1-4855-B496-44C7B568E18B}" dt="2021-10-03T05:33:25.987" v="4216" actId="1076"/>
          <ac:cxnSpMkLst>
            <pc:docMk/>
            <pc:sldMk cId="554382517" sldId="282"/>
            <ac:cxnSpMk id="65" creationId="{015E3A28-7BC3-4800-A2C9-0BD67FD8883B}"/>
          </ac:cxnSpMkLst>
        </pc:cxnChg>
        <pc:cxnChg chg="add mod">
          <ac:chgData name="kiran clement" userId="30d581338f574048" providerId="LiveId" clId="{DECB83F6-8CF1-4855-B496-44C7B568E18B}" dt="2021-10-03T05:33:25.987" v="4216" actId="1076"/>
          <ac:cxnSpMkLst>
            <pc:docMk/>
            <pc:sldMk cId="554382517" sldId="282"/>
            <ac:cxnSpMk id="66" creationId="{64BD36C3-4552-464B-89EB-F114F99CF035}"/>
          </ac:cxnSpMkLst>
        </pc:cxnChg>
      </pc:sldChg>
      <pc:sldChg chg="addSp modSp add mod">
        <pc:chgData name="kiran clement" userId="30d581338f574048" providerId="LiveId" clId="{DECB83F6-8CF1-4855-B496-44C7B568E18B}" dt="2021-09-29T20:48:41.512" v="629" actId="1076"/>
        <pc:sldMkLst>
          <pc:docMk/>
          <pc:sldMk cId="3561546826" sldId="283"/>
        </pc:sldMkLst>
        <pc:spChg chg="add mod">
          <ac:chgData name="kiran clement" userId="30d581338f574048" providerId="LiveId" clId="{DECB83F6-8CF1-4855-B496-44C7B568E18B}" dt="2021-09-29T20:48:38.816" v="628" actId="255"/>
          <ac:spMkLst>
            <pc:docMk/>
            <pc:sldMk cId="3561546826" sldId="283"/>
            <ac:spMk id="5" creationId="{6793535C-FF26-4B36-A79D-2A53B8D5AF59}"/>
          </ac:spMkLst>
        </pc:spChg>
        <pc:spChg chg="add mod">
          <ac:chgData name="kiran clement" userId="30d581338f574048" providerId="LiveId" clId="{DECB83F6-8CF1-4855-B496-44C7B568E18B}" dt="2021-09-29T20:48:41.512" v="629" actId="1076"/>
          <ac:spMkLst>
            <pc:docMk/>
            <pc:sldMk cId="3561546826" sldId="283"/>
            <ac:spMk id="6" creationId="{4B85745E-E07B-4DB9-AF05-42D1823EA2A0}"/>
          </ac:spMkLst>
        </pc:spChg>
      </pc:sldChg>
      <pc:sldChg chg="addSp delSp modSp add mod ord">
        <pc:chgData name="kiran clement" userId="30d581338f574048" providerId="LiveId" clId="{DECB83F6-8CF1-4855-B496-44C7B568E18B}" dt="2021-10-04T13:41:55.094" v="7982" actId="1076"/>
        <pc:sldMkLst>
          <pc:docMk/>
          <pc:sldMk cId="3644755663" sldId="284"/>
        </pc:sldMkLst>
        <pc:spChg chg="add del mod">
          <ac:chgData name="kiran clement" userId="30d581338f574048" providerId="LiveId" clId="{DECB83F6-8CF1-4855-B496-44C7B568E18B}" dt="2021-10-03T05:33:10.119" v="4213" actId="21"/>
          <ac:spMkLst>
            <pc:docMk/>
            <pc:sldMk cId="3644755663" sldId="284"/>
            <ac:spMk id="2" creationId="{40A0542A-F5FF-4AB0-AF73-5D0ADB36EA92}"/>
          </ac:spMkLst>
        </pc:spChg>
        <pc:spChg chg="mod">
          <ac:chgData name="kiran clement" userId="30d581338f574048" providerId="LiveId" clId="{DECB83F6-8CF1-4855-B496-44C7B568E18B}" dt="2021-10-04T13:41:19.354" v="7965" actId="20577"/>
          <ac:spMkLst>
            <pc:docMk/>
            <pc:sldMk cId="3644755663" sldId="284"/>
            <ac:spMk id="4" creationId="{A81DC5BA-B9A1-4C6F-8911-FB2F345BB42A}"/>
          </ac:spMkLst>
        </pc:spChg>
        <pc:spChg chg="add mod">
          <ac:chgData name="kiran clement" userId="30d581338f574048" providerId="LiveId" clId="{DECB83F6-8CF1-4855-B496-44C7B568E18B}" dt="2021-09-29T21:18:21.841" v="1534" actId="20577"/>
          <ac:spMkLst>
            <pc:docMk/>
            <pc:sldMk cId="3644755663" sldId="284"/>
            <ac:spMk id="5" creationId="{2CCB378E-E8BC-4161-A9BE-86C5E5869FF2}"/>
          </ac:spMkLst>
        </pc:spChg>
        <pc:spChg chg="add mod">
          <ac:chgData name="kiran clement" userId="30d581338f574048" providerId="LiveId" clId="{DECB83F6-8CF1-4855-B496-44C7B568E18B}" dt="2021-09-29T21:06:27.036" v="1350" actId="14100"/>
          <ac:spMkLst>
            <pc:docMk/>
            <pc:sldMk cId="3644755663" sldId="284"/>
            <ac:spMk id="6" creationId="{6D9B5BAB-8B39-4CE1-BE2E-5A58DACC0623}"/>
          </ac:spMkLst>
        </pc:spChg>
        <pc:spChg chg="add mod">
          <ac:chgData name="kiran clement" userId="30d581338f574048" providerId="LiveId" clId="{DECB83F6-8CF1-4855-B496-44C7B568E18B}" dt="2021-10-04T13:31:44.953" v="7774" actId="1076"/>
          <ac:spMkLst>
            <pc:docMk/>
            <pc:sldMk cId="3644755663" sldId="284"/>
            <ac:spMk id="14" creationId="{B447CC32-6D19-472D-B8B0-2F2E07D64CE0}"/>
          </ac:spMkLst>
        </pc:spChg>
        <pc:spChg chg="add mod">
          <ac:chgData name="kiran clement" userId="30d581338f574048" providerId="LiveId" clId="{DECB83F6-8CF1-4855-B496-44C7B568E18B}" dt="2021-10-04T12:46:42.131" v="7611" actId="1076"/>
          <ac:spMkLst>
            <pc:docMk/>
            <pc:sldMk cId="3644755663" sldId="284"/>
            <ac:spMk id="16" creationId="{C12F9DCF-60DC-4610-B3F8-B7C1A013917B}"/>
          </ac:spMkLst>
        </pc:spChg>
        <pc:spChg chg="add mod">
          <ac:chgData name="kiran clement" userId="30d581338f574048" providerId="LiveId" clId="{DECB83F6-8CF1-4855-B496-44C7B568E18B}" dt="2021-10-04T13:28:12.260" v="7772" actId="1076"/>
          <ac:spMkLst>
            <pc:docMk/>
            <pc:sldMk cId="3644755663" sldId="284"/>
            <ac:spMk id="17" creationId="{08548426-BF58-4D37-8032-04A4992D6687}"/>
          </ac:spMkLst>
        </pc:spChg>
        <pc:spChg chg="add mod">
          <ac:chgData name="kiran clement" userId="30d581338f574048" providerId="LiveId" clId="{DECB83F6-8CF1-4855-B496-44C7B568E18B}" dt="2021-10-04T13:31:58.443" v="7787" actId="20577"/>
          <ac:spMkLst>
            <pc:docMk/>
            <pc:sldMk cId="3644755663" sldId="284"/>
            <ac:spMk id="19" creationId="{61DA927C-8228-4E6C-89B2-1356388D27C5}"/>
          </ac:spMkLst>
        </pc:spChg>
        <pc:spChg chg="add mod">
          <ac:chgData name="kiran clement" userId="30d581338f574048" providerId="LiveId" clId="{DECB83F6-8CF1-4855-B496-44C7B568E18B}" dt="2021-10-04T13:41:55.094" v="7982" actId="1076"/>
          <ac:spMkLst>
            <pc:docMk/>
            <pc:sldMk cId="3644755663" sldId="284"/>
            <ac:spMk id="20" creationId="{31A55EB4-C955-4ADC-B69F-5CDE9075AF9A}"/>
          </ac:spMkLst>
        </pc:spChg>
        <pc:spChg chg="add del mod">
          <ac:chgData name="kiran clement" userId="30d581338f574048" providerId="LiveId" clId="{DECB83F6-8CF1-4855-B496-44C7B568E18B}" dt="2021-10-03T05:33:10.119" v="4213" actId="21"/>
          <ac:spMkLst>
            <pc:docMk/>
            <pc:sldMk cId="3644755663" sldId="284"/>
            <ac:spMk id="24" creationId="{A61B4041-D783-48F1-9988-5561D922A5ED}"/>
          </ac:spMkLst>
        </pc:spChg>
        <pc:spChg chg="add del mod">
          <ac:chgData name="kiran clement" userId="30d581338f574048" providerId="LiveId" clId="{DECB83F6-8CF1-4855-B496-44C7B568E18B}" dt="2021-10-03T05:33:10.119" v="4213" actId="21"/>
          <ac:spMkLst>
            <pc:docMk/>
            <pc:sldMk cId="3644755663" sldId="284"/>
            <ac:spMk id="25" creationId="{3CE7F5C4-04BC-4872-8955-74201D73AEC5}"/>
          </ac:spMkLst>
        </pc:spChg>
        <pc:spChg chg="add del mod">
          <ac:chgData name="kiran clement" userId="30d581338f574048" providerId="LiveId" clId="{DECB83F6-8CF1-4855-B496-44C7B568E18B}" dt="2021-10-03T05:33:10.119" v="4213" actId="21"/>
          <ac:spMkLst>
            <pc:docMk/>
            <pc:sldMk cId="3644755663" sldId="284"/>
            <ac:spMk id="26" creationId="{047BF071-66BD-4817-8C53-9B12C8392FAB}"/>
          </ac:spMkLst>
        </pc:spChg>
        <pc:spChg chg="add del mod">
          <ac:chgData name="kiran clement" userId="30d581338f574048" providerId="LiveId" clId="{DECB83F6-8CF1-4855-B496-44C7B568E18B}" dt="2021-10-03T05:33:10.119" v="4213" actId="21"/>
          <ac:spMkLst>
            <pc:docMk/>
            <pc:sldMk cId="3644755663" sldId="284"/>
            <ac:spMk id="27" creationId="{90680F46-5A0A-4790-A783-83993205AB1F}"/>
          </ac:spMkLst>
        </pc:spChg>
        <pc:spChg chg="add del mod">
          <ac:chgData name="kiran clement" userId="30d581338f574048" providerId="LiveId" clId="{DECB83F6-8CF1-4855-B496-44C7B568E18B}" dt="2021-10-03T05:33:10.119" v="4213" actId="21"/>
          <ac:spMkLst>
            <pc:docMk/>
            <pc:sldMk cId="3644755663" sldId="284"/>
            <ac:spMk id="28" creationId="{9AACA7C9-E6B4-4D56-AEBB-4C3029DE39C1}"/>
          </ac:spMkLst>
        </pc:spChg>
        <pc:spChg chg="add del mod">
          <ac:chgData name="kiran clement" userId="30d581338f574048" providerId="LiveId" clId="{DECB83F6-8CF1-4855-B496-44C7B568E18B}" dt="2021-10-03T05:33:10.119" v="4213" actId="21"/>
          <ac:spMkLst>
            <pc:docMk/>
            <pc:sldMk cId="3644755663" sldId="284"/>
            <ac:spMk id="29" creationId="{91A8FB59-AAC6-44EF-9802-6AC883FFCA09}"/>
          </ac:spMkLst>
        </pc:spChg>
        <pc:spChg chg="add del mod">
          <ac:chgData name="kiran clement" userId="30d581338f574048" providerId="LiveId" clId="{DECB83F6-8CF1-4855-B496-44C7B568E18B}" dt="2021-10-03T05:33:10.119" v="4213" actId="21"/>
          <ac:spMkLst>
            <pc:docMk/>
            <pc:sldMk cId="3644755663" sldId="284"/>
            <ac:spMk id="30" creationId="{032D1442-2B81-4F1C-9EB0-031537E83590}"/>
          </ac:spMkLst>
        </pc:spChg>
        <pc:spChg chg="add del mod">
          <ac:chgData name="kiran clement" userId="30d581338f574048" providerId="LiveId" clId="{DECB83F6-8CF1-4855-B496-44C7B568E18B}" dt="2021-10-03T05:33:10.119" v="4213" actId="21"/>
          <ac:spMkLst>
            <pc:docMk/>
            <pc:sldMk cId="3644755663" sldId="284"/>
            <ac:spMk id="31" creationId="{192FB5F7-1F79-45B4-A3E0-3408FE166BFB}"/>
          </ac:spMkLst>
        </pc:spChg>
        <pc:spChg chg="add mod">
          <ac:chgData name="kiran clement" userId="30d581338f574048" providerId="LiveId" clId="{DECB83F6-8CF1-4855-B496-44C7B568E18B}" dt="2021-10-02T12:15:46.478" v="3922" actId="571"/>
          <ac:spMkLst>
            <pc:docMk/>
            <pc:sldMk cId="3644755663" sldId="284"/>
            <ac:spMk id="31" creationId="{9E3A3B5E-F9B6-4012-91E8-8AC9150E117E}"/>
          </ac:spMkLst>
        </pc:spChg>
        <pc:spChg chg="add del mod">
          <ac:chgData name="kiran clement" userId="30d581338f574048" providerId="LiveId" clId="{DECB83F6-8CF1-4855-B496-44C7B568E18B}" dt="2021-10-03T05:33:10.119" v="4213" actId="21"/>
          <ac:spMkLst>
            <pc:docMk/>
            <pc:sldMk cId="3644755663" sldId="284"/>
            <ac:spMk id="32" creationId="{7D938CAA-C517-4568-A9C2-3E1C2565ADD9}"/>
          </ac:spMkLst>
        </pc:spChg>
        <pc:spChg chg="add del mod">
          <ac:chgData name="kiran clement" userId="30d581338f574048" providerId="LiveId" clId="{DECB83F6-8CF1-4855-B496-44C7B568E18B}" dt="2021-10-03T05:33:10.119" v="4213" actId="21"/>
          <ac:spMkLst>
            <pc:docMk/>
            <pc:sldMk cId="3644755663" sldId="284"/>
            <ac:spMk id="33" creationId="{DED22AAE-855B-424E-92EE-84FE7B9F8D51}"/>
          </ac:spMkLst>
        </pc:spChg>
        <pc:spChg chg="add del mod">
          <ac:chgData name="kiran clement" userId="30d581338f574048" providerId="LiveId" clId="{DECB83F6-8CF1-4855-B496-44C7B568E18B}" dt="2021-10-03T05:33:10.119" v="4213" actId="21"/>
          <ac:spMkLst>
            <pc:docMk/>
            <pc:sldMk cId="3644755663" sldId="284"/>
            <ac:spMk id="34" creationId="{35684DB5-129E-48F1-84E0-D45EA15AC48B}"/>
          </ac:spMkLst>
        </pc:spChg>
        <pc:spChg chg="add del mod">
          <ac:chgData name="kiran clement" userId="30d581338f574048" providerId="LiveId" clId="{DECB83F6-8CF1-4855-B496-44C7B568E18B}" dt="2021-10-03T05:33:10.119" v="4213" actId="21"/>
          <ac:spMkLst>
            <pc:docMk/>
            <pc:sldMk cId="3644755663" sldId="284"/>
            <ac:spMk id="35" creationId="{B6364047-1BEC-4370-8364-78C81849B2C7}"/>
          </ac:spMkLst>
        </pc:spChg>
        <pc:spChg chg="add del mod">
          <ac:chgData name="kiran clement" userId="30d581338f574048" providerId="LiveId" clId="{DECB83F6-8CF1-4855-B496-44C7B568E18B}" dt="2021-10-03T05:33:10.119" v="4213" actId="21"/>
          <ac:spMkLst>
            <pc:docMk/>
            <pc:sldMk cId="3644755663" sldId="284"/>
            <ac:spMk id="36" creationId="{D2DBDA7E-4A31-4F82-B866-F7A0A4B1E6F3}"/>
          </ac:spMkLst>
        </pc:spChg>
        <pc:spChg chg="add del mod">
          <ac:chgData name="kiran clement" userId="30d581338f574048" providerId="LiveId" clId="{DECB83F6-8CF1-4855-B496-44C7B568E18B}" dt="2021-10-03T05:33:10.119" v="4213" actId="21"/>
          <ac:spMkLst>
            <pc:docMk/>
            <pc:sldMk cId="3644755663" sldId="284"/>
            <ac:spMk id="37" creationId="{B229181F-7D6E-4B3C-B309-3D397192220A}"/>
          </ac:spMkLst>
        </pc:spChg>
        <pc:spChg chg="add del mod">
          <ac:chgData name="kiran clement" userId="30d581338f574048" providerId="LiveId" clId="{DECB83F6-8CF1-4855-B496-44C7B568E18B}" dt="2021-10-03T05:33:10.119" v="4213" actId="21"/>
          <ac:spMkLst>
            <pc:docMk/>
            <pc:sldMk cId="3644755663" sldId="284"/>
            <ac:spMk id="38" creationId="{0D66E614-995A-4D8E-8172-15463B600EC8}"/>
          </ac:spMkLst>
        </pc:spChg>
        <pc:spChg chg="add del mod">
          <ac:chgData name="kiran clement" userId="30d581338f574048" providerId="LiveId" clId="{DECB83F6-8CF1-4855-B496-44C7B568E18B}" dt="2021-10-03T05:33:10.119" v="4213" actId="21"/>
          <ac:spMkLst>
            <pc:docMk/>
            <pc:sldMk cId="3644755663" sldId="284"/>
            <ac:spMk id="39" creationId="{7C9B0E81-1FC5-4389-A3BE-43A66A522FBB}"/>
          </ac:spMkLst>
        </pc:spChg>
        <pc:spChg chg="add del mod">
          <ac:chgData name="kiran clement" userId="30d581338f574048" providerId="LiveId" clId="{DECB83F6-8CF1-4855-B496-44C7B568E18B}" dt="2021-10-03T05:33:10.119" v="4213" actId="21"/>
          <ac:spMkLst>
            <pc:docMk/>
            <pc:sldMk cId="3644755663" sldId="284"/>
            <ac:spMk id="40" creationId="{8849D40B-C5E2-4313-AE0E-2D92F2D97F12}"/>
          </ac:spMkLst>
        </pc:spChg>
        <pc:spChg chg="add del mod">
          <ac:chgData name="kiran clement" userId="30d581338f574048" providerId="LiveId" clId="{DECB83F6-8CF1-4855-B496-44C7B568E18B}" dt="2021-10-03T05:33:10.119" v="4213" actId="21"/>
          <ac:spMkLst>
            <pc:docMk/>
            <pc:sldMk cId="3644755663" sldId="284"/>
            <ac:spMk id="41" creationId="{EED9CCA6-4CD7-4A98-BF75-F84C4DCECADF}"/>
          </ac:spMkLst>
        </pc:spChg>
        <pc:spChg chg="add del mod">
          <ac:chgData name="kiran clement" userId="30d581338f574048" providerId="LiveId" clId="{DECB83F6-8CF1-4855-B496-44C7B568E18B}" dt="2021-10-03T05:33:10.119" v="4213" actId="21"/>
          <ac:spMkLst>
            <pc:docMk/>
            <pc:sldMk cId="3644755663" sldId="284"/>
            <ac:spMk id="42" creationId="{511E1B94-702F-45DA-9F6C-18E51EDFE9EE}"/>
          </ac:spMkLst>
        </pc:spChg>
        <pc:spChg chg="add del mod">
          <ac:chgData name="kiran clement" userId="30d581338f574048" providerId="LiveId" clId="{DECB83F6-8CF1-4855-B496-44C7B568E18B}" dt="2021-10-03T05:33:10.119" v="4213" actId="21"/>
          <ac:spMkLst>
            <pc:docMk/>
            <pc:sldMk cId="3644755663" sldId="284"/>
            <ac:spMk id="43" creationId="{AAD65BE2-C9A2-4B2D-A05A-6019D2E298A5}"/>
          </ac:spMkLst>
        </pc:spChg>
        <pc:spChg chg="add del mod">
          <ac:chgData name="kiran clement" userId="30d581338f574048" providerId="LiveId" clId="{DECB83F6-8CF1-4855-B496-44C7B568E18B}" dt="2021-10-03T05:33:10.119" v="4213" actId="21"/>
          <ac:spMkLst>
            <pc:docMk/>
            <pc:sldMk cId="3644755663" sldId="284"/>
            <ac:spMk id="44" creationId="{73963A6F-1EAD-4C82-A2A5-25EE6A410782}"/>
          </ac:spMkLst>
        </pc:spChg>
        <pc:spChg chg="add del mod">
          <ac:chgData name="kiran clement" userId="30d581338f574048" providerId="LiveId" clId="{DECB83F6-8CF1-4855-B496-44C7B568E18B}" dt="2021-10-03T05:33:10.119" v="4213" actId="21"/>
          <ac:spMkLst>
            <pc:docMk/>
            <pc:sldMk cId="3644755663" sldId="284"/>
            <ac:spMk id="45" creationId="{A08FFED5-66FB-4FFE-9291-70DE8C0B07AC}"/>
          </ac:spMkLst>
        </pc:spChg>
        <pc:spChg chg="add del mod">
          <ac:chgData name="kiran clement" userId="30d581338f574048" providerId="LiveId" clId="{DECB83F6-8CF1-4855-B496-44C7B568E18B}" dt="2021-10-03T05:33:10.119" v="4213" actId="21"/>
          <ac:spMkLst>
            <pc:docMk/>
            <pc:sldMk cId="3644755663" sldId="284"/>
            <ac:spMk id="46" creationId="{FBF47496-A838-40BC-9CB9-44174223E158}"/>
          </ac:spMkLst>
        </pc:spChg>
        <pc:spChg chg="add mod">
          <ac:chgData name="kiran clement" userId="30d581338f574048" providerId="LiveId" clId="{DECB83F6-8CF1-4855-B496-44C7B568E18B}" dt="2021-10-04T12:46:45.420" v="7612" actId="1076"/>
          <ac:spMkLst>
            <pc:docMk/>
            <pc:sldMk cId="3644755663" sldId="284"/>
            <ac:spMk id="49" creationId="{55028E78-0729-48EB-8309-16560EAABBE6}"/>
          </ac:spMkLst>
        </pc:spChg>
        <pc:spChg chg="add del mod">
          <ac:chgData name="kiran clement" userId="30d581338f574048" providerId="LiveId" clId="{DECB83F6-8CF1-4855-B496-44C7B568E18B}" dt="2021-10-03T05:33:10.119" v="4213" actId="21"/>
          <ac:spMkLst>
            <pc:docMk/>
            <pc:sldMk cId="3644755663" sldId="284"/>
            <ac:spMk id="50" creationId="{9B812722-0601-46D9-AFDE-792391EA054B}"/>
          </ac:spMkLst>
        </pc:spChg>
        <pc:spChg chg="add del mod">
          <ac:chgData name="kiran clement" userId="30d581338f574048" providerId="LiveId" clId="{DECB83F6-8CF1-4855-B496-44C7B568E18B}" dt="2021-10-03T05:33:10.119" v="4213" actId="21"/>
          <ac:spMkLst>
            <pc:docMk/>
            <pc:sldMk cId="3644755663" sldId="284"/>
            <ac:spMk id="51" creationId="{38D64C7F-A087-4587-919C-003E4CF99A24}"/>
          </ac:spMkLst>
        </pc:spChg>
        <pc:spChg chg="add del mod">
          <ac:chgData name="kiran clement" userId="30d581338f574048" providerId="LiveId" clId="{DECB83F6-8CF1-4855-B496-44C7B568E18B}" dt="2021-10-03T05:33:10.119" v="4213" actId="21"/>
          <ac:spMkLst>
            <pc:docMk/>
            <pc:sldMk cId="3644755663" sldId="284"/>
            <ac:spMk id="52" creationId="{59A894E3-FE83-45A8-81C7-C273B37B624B}"/>
          </ac:spMkLst>
        </pc:spChg>
        <pc:spChg chg="add del mod">
          <ac:chgData name="kiran clement" userId="30d581338f574048" providerId="LiveId" clId="{DECB83F6-8CF1-4855-B496-44C7B568E18B}" dt="2021-10-03T05:33:10.119" v="4213" actId="21"/>
          <ac:spMkLst>
            <pc:docMk/>
            <pc:sldMk cId="3644755663" sldId="284"/>
            <ac:spMk id="53" creationId="{12D8647A-7A16-4B5C-8F20-DC8F30A9C0DF}"/>
          </ac:spMkLst>
        </pc:spChg>
        <pc:spChg chg="add del mod">
          <ac:chgData name="kiran clement" userId="30d581338f574048" providerId="LiveId" clId="{DECB83F6-8CF1-4855-B496-44C7B568E18B}" dt="2021-10-03T05:33:10.119" v="4213" actId="21"/>
          <ac:spMkLst>
            <pc:docMk/>
            <pc:sldMk cId="3644755663" sldId="284"/>
            <ac:spMk id="54" creationId="{B64560AF-86B8-4F33-B89B-DED3E3389579}"/>
          </ac:spMkLst>
        </pc:spChg>
        <pc:spChg chg="add del mod">
          <ac:chgData name="kiran clement" userId="30d581338f574048" providerId="LiveId" clId="{DECB83F6-8CF1-4855-B496-44C7B568E18B}" dt="2021-10-03T05:33:10.119" v="4213" actId="21"/>
          <ac:spMkLst>
            <pc:docMk/>
            <pc:sldMk cId="3644755663" sldId="284"/>
            <ac:spMk id="55" creationId="{F0122EEC-075C-4C8E-90BA-F730700FD597}"/>
          </ac:spMkLst>
        </pc:spChg>
        <pc:spChg chg="add del mod">
          <ac:chgData name="kiran clement" userId="30d581338f574048" providerId="LiveId" clId="{DECB83F6-8CF1-4855-B496-44C7B568E18B}" dt="2021-10-03T05:33:10.119" v="4213" actId="21"/>
          <ac:spMkLst>
            <pc:docMk/>
            <pc:sldMk cId="3644755663" sldId="284"/>
            <ac:spMk id="56" creationId="{AC6B5252-BB11-487B-8424-9D3225EAFDCE}"/>
          </ac:spMkLst>
        </pc:spChg>
        <pc:spChg chg="add del mod">
          <ac:chgData name="kiran clement" userId="30d581338f574048" providerId="LiveId" clId="{DECB83F6-8CF1-4855-B496-44C7B568E18B}" dt="2021-10-03T05:33:10.119" v="4213" actId="21"/>
          <ac:spMkLst>
            <pc:docMk/>
            <pc:sldMk cId="3644755663" sldId="284"/>
            <ac:spMk id="57" creationId="{D08616CC-F51A-4860-8D5A-74BE77AB665D}"/>
          </ac:spMkLst>
        </pc:spChg>
        <pc:spChg chg="add del mod">
          <ac:chgData name="kiran clement" userId="30d581338f574048" providerId="LiveId" clId="{DECB83F6-8CF1-4855-B496-44C7B568E18B}" dt="2021-10-03T05:33:10.119" v="4213" actId="21"/>
          <ac:spMkLst>
            <pc:docMk/>
            <pc:sldMk cId="3644755663" sldId="284"/>
            <ac:spMk id="58" creationId="{CB000B95-E289-46C3-ACB5-1C4C471A6A2E}"/>
          </ac:spMkLst>
        </pc:spChg>
        <pc:spChg chg="add mod">
          <ac:chgData name="kiran clement" userId="30d581338f574048" providerId="LiveId" clId="{DECB83F6-8CF1-4855-B496-44C7B568E18B}" dt="2021-10-04T12:46:45.420" v="7612" actId="1076"/>
          <ac:spMkLst>
            <pc:docMk/>
            <pc:sldMk cId="3644755663" sldId="284"/>
            <ac:spMk id="59" creationId="{B2DDF317-0E54-4FC7-B263-CF21DB0FFE59}"/>
          </ac:spMkLst>
        </pc:spChg>
        <pc:spChg chg="add del mod">
          <ac:chgData name="kiran clement" userId="30d581338f574048" providerId="LiveId" clId="{DECB83F6-8CF1-4855-B496-44C7B568E18B}" dt="2021-10-02T12:19:03.344" v="3952" actId="478"/>
          <ac:spMkLst>
            <pc:docMk/>
            <pc:sldMk cId="3644755663" sldId="284"/>
            <ac:spMk id="59" creationId="{FD668438-7EE6-4CB1-9A52-EACCFB23E46C}"/>
          </ac:spMkLst>
        </pc:spChg>
        <pc:spChg chg="add del mod">
          <ac:chgData name="kiran clement" userId="30d581338f574048" providerId="LiveId" clId="{DECB83F6-8CF1-4855-B496-44C7B568E18B}" dt="2021-10-02T12:19:03.344" v="3952" actId="478"/>
          <ac:spMkLst>
            <pc:docMk/>
            <pc:sldMk cId="3644755663" sldId="284"/>
            <ac:spMk id="60" creationId="{CA294FB8-2D9B-49A1-9FB1-EE70799DFEB6}"/>
          </ac:spMkLst>
        </pc:spChg>
        <pc:spChg chg="add mod">
          <ac:chgData name="kiran clement" userId="30d581338f574048" providerId="LiveId" clId="{DECB83F6-8CF1-4855-B496-44C7B568E18B}" dt="2021-10-04T13:27:53.692" v="7768" actId="1076"/>
          <ac:spMkLst>
            <pc:docMk/>
            <pc:sldMk cId="3644755663" sldId="284"/>
            <ac:spMk id="60" creationId="{E1F30ED4-4ED2-4F20-834B-A199EC31F0DA}"/>
          </ac:spMkLst>
        </pc:spChg>
        <pc:spChg chg="add del mod">
          <ac:chgData name="kiran clement" userId="30d581338f574048" providerId="LiveId" clId="{DECB83F6-8CF1-4855-B496-44C7B568E18B}" dt="2021-10-02T12:19:03.344" v="3952" actId="478"/>
          <ac:spMkLst>
            <pc:docMk/>
            <pc:sldMk cId="3644755663" sldId="284"/>
            <ac:spMk id="61" creationId="{0FDBF421-5F2E-4473-BA6D-689D6151E45C}"/>
          </ac:spMkLst>
        </pc:spChg>
        <pc:spChg chg="add del mod">
          <ac:chgData name="kiran clement" userId="30d581338f574048" providerId="LiveId" clId="{DECB83F6-8CF1-4855-B496-44C7B568E18B}" dt="2021-10-03T05:33:10.119" v="4213" actId="21"/>
          <ac:spMkLst>
            <pc:docMk/>
            <pc:sldMk cId="3644755663" sldId="284"/>
            <ac:spMk id="62" creationId="{3D6C48B1-E776-457D-8A33-5FE83AC21FC1}"/>
          </ac:spMkLst>
        </pc:spChg>
        <pc:spChg chg="add del mod">
          <ac:chgData name="kiran clement" userId="30d581338f574048" providerId="LiveId" clId="{DECB83F6-8CF1-4855-B496-44C7B568E18B}" dt="2021-10-02T12:19:03.344" v="3952" actId="478"/>
          <ac:spMkLst>
            <pc:docMk/>
            <pc:sldMk cId="3644755663" sldId="284"/>
            <ac:spMk id="62" creationId="{FB89B33E-B74E-4BC7-B1C4-3870B70F577B}"/>
          </ac:spMkLst>
        </pc:spChg>
        <pc:spChg chg="add del mod">
          <ac:chgData name="kiran clement" userId="30d581338f574048" providerId="LiveId" clId="{DECB83F6-8CF1-4855-B496-44C7B568E18B}" dt="2021-10-03T05:33:10.119" v="4213" actId="21"/>
          <ac:spMkLst>
            <pc:docMk/>
            <pc:sldMk cId="3644755663" sldId="284"/>
            <ac:spMk id="63" creationId="{0DC88119-B367-4470-8AB8-68A627CC53A1}"/>
          </ac:spMkLst>
        </pc:spChg>
        <pc:spChg chg="add del mod">
          <ac:chgData name="kiran clement" userId="30d581338f574048" providerId="LiveId" clId="{DECB83F6-8CF1-4855-B496-44C7B568E18B}" dt="2021-10-03T05:33:10.119" v="4213" actId="21"/>
          <ac:spMkLst>
            <pc:docMk/>
            <pc:sldMk cId="3644755663" sldId="284"/>
            <ac:spMk id="74" creationId="{12844371-D2C4-410D-A41E-9B93D79FC360}"/>
          </ac:spMkLst>
        </pc:spChg>
        <pc:spChg chg="add del mod">
          <ac:chgData name="kiran clement" userId="30d581338f574048" providerId="LiveId" clId="{DECB83F6-8CF1-4855-B496-44C7B568E18B}" dt="2021-10-03T05:33:10.119" v="4213" actId="21"/>
          <ac:spMkLst>
            <pc:docMk/>
            <pc:sldMk cId="3644755663" sldId="284"/>
            <ac:spMk id="75" creationId="{1D29F384-62DB-4656-9ED7-8432D80CFCF3}"/>
          </ac:spMkLst>
        </pc:spChg>
        <pc:spChg chg="add del mod">
          <ac:chgData name="kiran clement" userId="30d581338f574048" providerId="LiveId" clId="{DECB83F6-8CF1-4855-B496-44C7B568E18B}" dt="2021-10-03T05:33:10.119" v="4213" actId="21"/>
          <ac:spMkLst>
            <pc:docMk/>
            <pc:sldMk cId="3644755663" sldId="284"/>
            <ac:spMk id="76" creationId="{0FE97156-A876-46DD-9969-061C32A68DBB}"/>
          </ac:spMkLst>
        </pc:spChg>
        <pc:spChg chg="add del mod">
          <ac:chgData name="kiran clement" userId="30d581338f574048" providerId="LiveId" clId="{DECB83F6-8CF1-4855-B496-44C7B568E18B}" dt="2021-10-03T05:33:10.119" v="4213" actId="21"/>
          <ac:spMkLst>
            <pc:docMk/>
            <pc:sldMk cId="3644755663" sldId="284"/>
            <ac:spMk id="77" creationId="{E92F69C5-DECD-46C5-B552-7E0D963AC0B3}"/>
          </ac:spMkLst>
        </pc:spChg>
        <pc:spChg chg="add del mod">
          <ac:chgData name="kiran clement" userId="30d581338f574048" providerId="LiveId" clId="{DECB83F6-8CF1-4855-B496-44C7B568E18B}" dt="2021-10-03T05:33:10.119" v="4213" actId="21"/>
          <ac:spMkLst>
            <pc:docMk/>
            <pc:sldMk cId="3644755663" sldId="284"/>
            <ac:spMk id="78" creationId="{92B2D885-3B54-40FB-9D8F-F3CC74D7C7DC}"/>
          </ac:spMkLst>
        </pc:spChg>
        <pc:spChg chg="add del mod">
          <ac:chgData name="kiran clement" userId="30d581338f574048" providerId="LiveId" clId="{DECB83F6-8CF1-4855-B496-44C7B568E18B}" dt="2021-10-03T05:33:10.119" v="4213" actId="21"/>
          <ac:spMkLst>
            <pc:docMk/>
            <pc:sldMk cId="3644755663" sldId="284"/>
            <ac:spMk id="79" creationId="{B4F12659-0280-4B8E-BBB5-91E1923A2AA8}"/>
          </ac:spMkLst>
        </pc:spChg>
        <pc:spChg chg="add del mod">
          <ac:chgData name="kiran clement" userId="30d581338f574048" providerId="LiveId" clId="{DECB83F6-8CF1-4855-B496-44C7B568E18B}" dt="2021-10-03T05:33:10.119" v="4213" actId="21"/>
          <ac:spMkLst>
            <pc:docMk/>
            <pc:sldMk cId="3644755663" sldId="284"/>
            <ac:spMk id="80" creationId="{C6ED0044-D6D2-4B8C-94EB-4475B7381C4F}"/>
          </ac:spMkLst>
        </pc:spChg>
        <pc:spChg chg="add del mod">
          <ac:chgData name="kiran clement" userId="30d581338f574048" providerId="LiveId" clId="{DECB83F6-8CF1-4855-B496-44C7B568E18B}" dt="2021-10-03T05:33:10.119" v="4213" actId="21"/>
          <ac:spMkLst>
            <pc:docMk/>
            <pc:sldMk cId="3644755663" sldId="284"/>
            <ac:spMk id="81" creationId="{C0246FC4-691D-4300-8804-08C114228CD6}"/>
          </ac:spMkLst>
        </pc:spChg>
        <pc:spChg chg="add del mod">
          <ac:chgData name="kiran clement" userId="30d581338f574048" providerId="LiveId" clId="{DECB83F6-8CF1-4855-B496-44C7B568E18B}" dt="2021-10-03T05:33:10.119" v="4213" actId="21"/>
          <ac:spMkLst>
            <pc:docMk/>
            <pc:sldMk cId="3644755663" sldId="284"/>
            <ac:spMk id="82" creationId="{F55CC12E-17A3-4279-B940-44F74EC1CFCA}"/>
          </ac:spMkLst>
        </pc:spChg>
        <pc:spChg chg="add del mod">
          <ac:chgData name="kiran clement" userId="30d581338f574048" providerId="LiveId" clId="{DECB83F6-8CF1-4855-B496-44C7B568E18B}" dt="2021-10-03T05:33:10.119" v="4213" actId="21"/>
          <ac:spMkLst>
            <pc:docMk/>
            <pc:sldMk cId="3644755663" sldId="284"/>
            <ac:spMk id="83" creationId="{AD8B559C-5841-461D-900B-D0037BCAF740}"/>
          </ac:spMkLst>
        </pc:spChg>
        <pc:spChg chg="add del mod">
          <ac:chgData name="kiran clement" userId="30d581338f574048" providerId="LiveId" clId="{DECB83F6-8CF1-4855-B496-44C7B568E18B}" dt="2021-10-03T05:33:10.119" v="4213" actId="21"/>
          <ac:spMkLst>
            <pc:docMk/>
            <pc:sldMk cId="3644755663" sldId="284"/>
            <ac:spMk id="84" creationId="{9C4057E8-B017-4E0F-99D9-32A6AF66A85B}"/>
          </ac:spMkLst>
        </pc:spChg>
        <pc:spChg chg="add del mod">
          <ac:chgData name="kiran clement" userId="30d581338f574048" providerId="LiveId" clId="{DECB83F6-8CF1-4855-B496-44C7B568E18B}" dt="2021-10-03T05:33:10.119" v="4213" actId="21"/>
          <ac:spMkLst>
            <pc:docMk/>
            <pc:sldMk cId="3644755663" sldId="284"/>
            <ac:spMk id="85" creationId="{1EA993DE-295E-4BAC-9107-9A12DBA06DF9}"/>
          </ac:spMkLst>
        </pc:spChg>
        <pc:spChg chg="add del mod">
          <ac:chgData name="kiran clement" userId="30d581338f574048" providerId="LiveId" clId="{DECB83F6-8CF1-4855-B496-44C7B568E18B}" dt="2021-10-03T05:33:10.119" v="4213" actId="21"/>
          <ac:spMkLst>
            <pc:docMk/>
            <pc:sldMk cId="3644755663" sldId="284"/>
            <ac:spMk id="86" creationId="{041F825F-3274-4A95-9365-EF6058C1E9B1}"/>
          </ac:spMkLst>
        </pc:spChg>
        <pc:spChg chg="add del mod">
          <ac:chgData name="kiran clement" userId="30d581338f574048" providerId="LiveId" clId="{DECB83F6-8CF1-4855-B496-44C7B568E18B}" dt="2021-10-03T05:33:10.119" v="4213" actId="21"/>
          <ac:spMkLst>
            <pc:docMk/>
            <pc:sldMk cId="3644755663" sldId="284"/>
            <ac:spMk id="87" creationId="{655415B9-09D0-4B56-AEA9-CF09AB85D98B}"/>
          </ac:spMkLst>
        </pc:spChg>
        <pc:spChg chg="add del mod">
          <ac:chgData name="kiran clement" userId="30d581338f574048" providerId="LiveId" clId="{DECB83F6-8CF1-4855-B496-44C7B568E18B}" dt="2021-10-03T05:33:10.119" v="4213" actId="21"/>
          <ac:spMkLst>
            <pc:docMk/>
            <pc:sldMk cId="3644755663" sldId="284"/>
            <ac:spMk id="88" creationId="{A581128F-D5E2-440A-9AE3-ED57240FA62C}"/>
          </ac:spMkLst>
        </pc:spChg>
        <pc:spChg chg="add del mod">
          <ac:chgData name="kiran clement" userId="30d581338f574048" providerId="LiveId" clId="{DECB83F6-8CF1-4855-B496-44C7B568E18B}" dt="2021-10-03T05:33:10.119" v="4213" actId="21"/>
          <ac:spMkLst>
            <pc:docMk/>
            <pc:sldMk cId="3644755663" sldId="284"/>
            <ac:spMk id="89" creationId="{B51AEA6C-E548-47A4-85B9-642422B2D053}"/>
          </ac:spMkLst>
        </pc:spChg>
        <pc:spChg chg="add del mod">
          <ac:chgData name="kiran clement" userId="30d581338f574048" providerId="LiveId" clId="{DECB83F6-8CF1-4855-B496-44C7B568E18B}" dt="2021-10-03T05:33:10.119" v="4213" actId="21"/>
          <ac:spMkLst>
            <pc:docMk/>
            <pc:sldMk cId="3644755663" sldId="284"/>
            <ac:spMk id="90" creationId="{C30332E7-9FF7-438C-9870-809B88E7195E}"/>
          </ac:spMkLst>
        </pc:spChg>
        <pc:spChg chg="add del mod">
          <ac:chgData name="kiran clement" userId="30d581338f574048" providerId="LiveId" clId="{DECB83F6-8CF1-4855-B496-44C7B568E18B}" dt="2021-10-03T05:33:10.119" v="4213" actId="21"/>
          <ac:spMkLst>
            <pc:docMk/>
            <pc:sldMk cId="3644755663" sldId="284"/>
            <ac:spMk id="91" creationId="{2FA8D7DC-1EAC-47C1-A1F0-0F490929E834}"/>
          </ac:spMkLst>
        </pc:spChg>
        <pc:spChg chg="add del mod">
          <ac:chgData name="kiran clement" userId="30d581338f574048" providerId="LiveId" clId="{DECB83F6-8CF1-4855-B496-44C7B568E18B}" dt="2021-10-03T05:33:10.119" v="4213" actId="21"/>
          <ac:spMkLst>
            <pc:docMk/>
            <pc:sldMk cId="3644755663" sldId="284"/>
            <ac:spMk id="92" creationId="{BFA06612-73F5-437D-973B-C52015DF4042}"/>
          </ac:spMkLst>
        </pc:spChg>
        <pc:spChg chg="add del mod">
          <ac:chgData name="kiran clement" userId="30d581338f574048" providerId="LiveId" clId="{DECB83F6-8CF1-4855-B496-44C7B568E18B}" dt="2021-10-03T05:33:10.119" v="4213" actId="21"/>
          <ac:spMkLst>
            <pc:docMk/>
            <pc:sldMk cId="3644755663" sldId="284"/>
            <ac:spMk id="93" creationId="{E1D16BDF-14FF-4D00-A9ED-4CDDE67ADC1D}"/>
          </ac:spMkLst>
        </pc:spChg>
        <pc:spChg chg="add del mod">
          <ac:chgData name="kiran clement" userId="30d581338f574048" providerId="LiveId" clId="{DECB83F6-8CF1-4855-B496-44C7B568E18B}" dt="2021-10-03T05:33:10.119" v="4213" actId="21"/>
          <ac:spMkLst>
            <pc:docMk/>
            <pc:sldMk cId="3644755663" sldId="284"/>
            <ac:spMk id="94" creationId="{A2D9FD3E-01A3-49F4-9CAC-851C2C56FECC}"/>
          </ac:spMkLst>
        </pc:spChg>
        <pc:spChg chg="add del mod">
          <ac:chgData name="kiran clement" userId="30d581338f574048" providerId="LiveId" clId="{DECB83F6-8CF1-4855-B496-44C7B568E18B}" dt="2021-10-03T05:33:10.119" v="4213" actId="21"/>
          <ac:spMkLst>
            <pc:docMk/>
            <pc:sldMk cId="3644755663" sldId="284"/>
            <ac:spMk id="95" creationId="{4C164827-610F-493C-A5F8-7F6CE729AA3B}"/>
          </ac:spMkLst>
        </pc:spChg>
        <pc:spChg chg="add del mod">
          <ac:chgData name="kiran clement" userId="30d581338f574048" providerId="LiveId" clId="{DECB83F6-8CF1-4855-B496-44C7B568E18B}" dt="2021-10-03T05:33:10.119" v="4213" actId="21"/>
          <ac:spMkLst>
            <pc:docMk/>
            <pc:sldMk cId="3644755663" sldId="284"/>
            <ac:spMk id="96" creationId="{965B969C-D2DF-41EC-BC1B-C97DD4BB5EA9}"/>
          </ac:spMkLst>
        </pc:spChg>
        <pc:spChg chg="add del mod">
          <ac:chgData name="kiran clement" userId="30d581338f574048" providerId="LiveId" clId="{DECB83F6-8CF1-4855-B496-44C7B568E18B}" dt="2021-10-03T05:33:10.119" v="4213" actId="21"/>
          <ac:spMkLst>
            <pc:docMk/>
            <pc:sldMk cId="3644755663" sldId="284"/>
            <ac:spMk id="97" creationId="{9530F620-464F-4D23-BE48-1E4211132A99}"/>
          </ac:spMkLst>
        </pc:spChg>
        <pc:spChg chg="add mod">
          <ac:chgData name="kiran clement" userId="30d581338f574048" providerId="LiveId" clId="{DECB83F6-8CF1-4855-B496-44C7B568E18B}" dt="2021-10-04T13:27:47.740" v="7767" actId="1076"/>
          <ac:spMkLst>
            <pc:docMk/>
            <pc:sldMk cId="3644755663" sldId="284"/>
            <ac:spMk id="98" creationId="{274CBAE7-4642-4398-95EA-054BB791D11F}"/>
          </ac:spMkLst>
        </pc:spChg>
        <pc:spChg chg="add mod">
          <ac:chgData name="kiran clement" userId="30d581338f574048" providerId="LiveId" clId="{DECB83F6-8CF1-4855-B496-44C7B568E18B}" dt="2021-10-04T13:27:45.035" v="7766" actId="1076"/>
          <ac:spMkLst>
            <pc:docMk/>
            <pc:sldMk cId="3644755663" sldId="284"/>
            <ac:spMk id="99" creationId="{A8D3B055-1594-4813-AE17-10D9E109AC8A}"/>
          </ac:spMkLst>
        </pc:spChg>
        <pc:picChg chg="add del mod">
          <ac:chgData name="kiran clement" userId="30d581338f574048" providerId="LiveId" clId="{DECB83F6-8CF1-4855-B496-44C7B568E18B}" dt="2021-09-29T21:05:55.854" v="1343" actId="478"/>
          <ac:picMkLst>
            <pc:docMk/>
            <pc:sldMk cId="3644755663" sldId="284"/>
            <ac:picMk id="7" creationId="{3A9B2E82-D3A0-44A7-9960-2287AB775509}"/>
          </ac:picMkLst>
        </pc:picChg>
        <pc:picChg chg="add del mod">
          <ac:chgData name="kiran clement" userId="30d581338f574048" providerId="LiveId" clId="{DECB83F6-8CF1-4855-B496-44C7B568E18B}" dt="2021-09-29T21:05:30.946" v="1337" actId="478"/>
          <ac:picMkLst>
            <pc:docMk/>
            <pc:sldMk cId="3644755663" sldId="284"/>
            <ac:picMk id="9" creationId="{5C8AD306-2FE0-4999-9B18-6DD25D66477A}"/>
          </ac:picMkLst>
        </pc:picChg>
        <pc:picChg chg="add mod">
          <ac:chgData name="kiran clement" userId="30d581338f574048" providerId="LiveId" clId="{DECB83F6-8CF1-4855-B496-44C7B568E18B}" dt="2021-10-04T12:46:45.420" v="7612" actId="1076"/>
          <ac:picMkLst>
            <pc:docMk/>
            <pc:sldMk cId="3644755663" sldId="284"/>
            <ac:picMk id="11" creationId="{CFB366A5-AF0F-4F10-A27C-9907400F4307}"/>
          </ac:picMkLst>
        </pc:picChg>
        <pc:picChg chg="add mod">
          <ac:chgData name="kiran clement" userId="30d581338f574048" providerId="LiveId" clId="{DECB83F6-8CF1-4855-B496-44C7B568E18B}" dt="2021-10-04T12:46:45.420" v="7612" actId="1076"/>
          <ac:picMkLst>
            <pc:docMk/>
            <pc:sldMk cId="3644755663" sldId="284"/>
            <ac:picMk id="13" creationId="{AFE64DA4-1D04-492E-8A62-04A00994E7F2}"/>
          </ac:picMkLst>
        </pc:picChg>
        <pc:picChg chg="add mod">
          <ac:chgData name="kiran clement" userId="30d581338f574048" providerId="LiveId" clId="{DECB83F6-8CF1-4855-B496-44C7B568E18B}" dt="2021-10-04T12:46:45.420" v="7612" actId="1076"/>
          <ac:picMkLst>
            <pc:docMk/>
            <pc:sldMk cId="3644755663" sldId="284"/>
            <ac:picMk id="15" creationId="{21EBAF2D-B87C-4741-A57D-967E4167B359}"/>
          </ac:picMkLst>
        </pc:picChg>
        <pc:picChg chg="add del mod">
          <ac:chgData name="kiran clement" userId="30d581338f574048" providerId="LiveId" clId="{DECB83F6-8CF1-4855-B496-44C7B568E18B}" dt="2021-10-03T05:33:04.762" v="4212" actId="478"/>
          <ac:picMkLst>
            <pc:docMk/>
            <pc:sldMk cId="3644755663" sldId="284"/>
            <ac:picMk id="69" creationId="{BB11FCBA-B2C9-4465-9180-BC236842A71B}"/>
          </ac:picMkLst>
        </pc:picChg>
        <pc:cxnChg chg="add del mod">
          <ac:chgData name="kiran clement" userId="30d581338f574048" providerId="LiveId" clId="{DECB83F6-8CF1-4855-B496-44C7B568E18B}" dt="2021-10-03T05:33:10.119" v="4213" actId="21"/>
          <ac:cxnSpMkLst>
            <pc:docMk/>
            <pc:sldMk cId="3644755663" sldId="284"/>
            <ac:cxnSpMk id="7" creationId="{4137D71B-AFEB-4562-B29E-23E72B6B60CC}"/>
          </ac:cxnSpMkLst>
        </pc:cxnChg>
        <pc:cxnChg chg="add del mod">
          <ac:chgData name="kiran clement" userId="30d581338f574048" providerId="LiveId" clId="{DECB83F6-8CF1-4855-B496-44C7B568E18B}" dt="2021-10-03T05:33:10.119" v="4213" actId="21"/>
          <ac:cxnSpMkLst>
            <pc:docMk/>
            <pc:sldMk cId="3644755663" sldId="284"/>
            <ac:cxnSpMk id="14" creationId="{385BA679-BFF2-412E-923B-E69AAFED9A66}"/>
          </ac:cxnSpMkLst>
        </pc:cxnChg>
        <pc:cxnChg chg="add del mod">
          <ac:chgData name="kiran clement" userId="30d581338f574048" providerId="LiveId" clId="{DECB83F6-8CF1-4855-B496-44C7B568E18B}" dt="2021-10-03T05:33:10.119" v="4213" actId="21"/>
          <ac:cxnSpMkLst>
            <pc:docMk/>
            <pc:sldMk cId="3644755663" sldId="284"/>
            <ac:cxnSpMk id="17" creationId="{8B502B1D-BDA9-4621-A413-B7DE3E8CA5CC}"/>
          </ac:cxnSpMkLst>
        </pc:cxnChg>
        <pc:cxnChg chg="add del mod">
          <ac:chgData name="kiran clement" userId="30d581338f574048" providerId="LiveId" clId="{DECB83F6-8CF1-4855-B496-44C7B568E18B}" dt="2021-10-03T05:33:10.119" v="4213" actId="21"/>
          <ac:cxnSpMkLst>
            <pc:docMk/>
            <pc:sldMk cId="3644755663" sldId="284"/>
            <ac:cxnSpMk id="18" creationId="{17F57BE8-16C0-4672-A1C6-9423F012ACD6}"/>
          </ac:cxnSpMkLst>
        </pc:cxnChg>
        <pc:cxnChg chg="add mod">
          <ac:chgData name="kiran clement" userId="30d581338f574048" providerId="LiveId" clId="{DECB83F6-8CF1-4855-B496-44C7B568E18B}" dt="2021-10-04T13:27:57.117" v="7769" actId="1076"/>
          <ac:cxnSpMkLst>
            <pc:docMk/>
            <pc:sldMk cId="3644755663" sldId="284"/>
            <ac:cxnSpMk id="18" creationId="{F2B88AB1-48EA-4DA4-8C60-B764427E1546}"/>
          </ac:cxnSpMkLst>
        </pc:cxnChg>
        <pc:cxnChg chg="add del mod">
          <ac:chgData name="kiran clement" userId="30d581338f574048" providerId="LiveId" clId="{DECB83F6-8CF1-4855-B496-44C7B568E18B}" dt="2021-10-02T12:14:06.084" v="3887" actId="478"/>
          <ac:cxnSpMkLst>
            <pc:docMk/>
            <pc:sldMk cId="3644755663" sldId="284"/>
            <ac:cxnSpMk id="19" creationId="{C861E96B-43FD-43C9-B8F1-19ABE977C5C6}"/>
          </ac:cxnSpMkLst>
        </pc:cxnChg>
        <pc:cxnChg chg="add del mod">
          <ac:chgData name="kiran clement" userId="30d581338f574048" providerId="LiveId" clId="{DECB83F6-8CF1-4855-B496-44C7B568E18B}" dt="2021-10-03T05:33:10.119" v="4213" actId="21"/>
          <ac:cxnSpMkLst>
            <pc:docMk/>
            <pc:sldMk cId="3644755663" sldId="284"/>
            <ac:cxnSpMk id="21" creationId="{90D5F865-EE1F-4D1B-82FF-19685F58F067}"/>
          </ac:cxnSpMkLst>
        </pc:cxnChg>
        <pc:cxnChg chg="add del mod">
          <ac:chgData name="kiran clement" userId="30d581338f574048" providerId="LiveId" clId="{DECB83F6-8CF1-4855-B496-44C7B568E18B}" dt="2021-10-03T05:33:10.119" v="4213" actId="21"/>
          <ac:cxnSpMkLst>
            <pc:docMk/>
            <pc:sldMk cId="3644755663" sldId="284"/>
            <ac:cxnSpMk id="22" creationId="{9B725973-D084-416C-9C11-BD81187FDB50}"/>
          </ac:cxnSpMkLst>
        </pc:cxnChg>
        <pc:cxnChg chg="add del mod">
          <ac:chgData name="kiran clement" userId="30d581338f574048" providerId="LiveId" clId="{DECB83F6-8CF1-4855-B496-44C7B568E18B}" dt="2021-10-03T05:33:10.119" v="4213" actId="21"/>
          <ac:cxnSpMkLst>
            <pc:docMk/>
            <pc:sldMk cId="3644755663" sldId="284"/>
            <ac:cxnSpMk id="23" creationId="{A0F11224-818E-4E33-9F9C-0BC577B428AF}"/>
          </ac:cxnSpMkLst>
        </pc:cxnChg>
        <pc:cxnChg chg="add del mod">
          <ac:chgData name="kiran clement" userId="30d581338f574048" providerId="LiveId" clId="{DECB83F6-8CF1-4855-B496-44C7B568E18B}" dt="2021-10-02T12:19:42.167" v="3999" actId="478"/>
          <ac:cxnSpMkLst>
            <pc:docMk/>
            <pc:sldMk cId="3644755663" sldId="284"/>
            <ac:cxnSpMk id="46" creationId="{619B5753-2006-466A-8588-6F42BE99FD91}"/>
          </ac:cxnSpMkLst>
        </pc:cxnChg>
        <pc:cxnChg chg="add del mod">
          <ac:chgData name="kiran clement" userId="30d581338f574048" providerId="LiveId" clId="{DECB83F6-8CF1-4855-B496-44C7B568E18B}" dt="2021-10-03T05:33:10.119" v="4213" actId="21"/>
          <ac:cxnSpMkLst>
            <pc:docMk/>
            <pc:sldMk cId="3644755663" sldId="284"/>
            <ac:cxnSpMk id="47" creationId="{3C36C688-D929-41F9-BC44-9635632FD196}"/>
          </ac:cxnSpMkLst>
        </pc:cxnChg>
        <pc:cxnChg chg="add del mod">
          <ac:chgData name="kiran clement" userId="30d581338f574048" providerId="LiveId" clId="{DECB83F6-8CF1-4855-B496-44C7B568E18B}" dt="2021-10-03T05:33:10.119" v="4213" actId="21"/>
          <ac:cxnSpMkLst>
            <pc:docMk/>
            <pc:sldMk cId="3644755663" sldId="284"/>
            <ac:cxnSpMk id="48" creationId="{B8ED1B64-9C2E-4C78-B5D6-6C312548E29C}"/>
          </ac:cxnSpMkLst>
        </pc:cxnChg>
        <pc:cxnChg chg="add del mod">
          <ac:chgData name="kiran clement" userId="30d581338f574048" providerId="LiveId" clId="{DECB83F6-8CF1-4855-B496-44C7B568E18B}" dt="2021-10-02T12:25:18.798" v="4024" actId="478"/>
          <ac:cxnSpMkLst>
            <pc:docMk/>
            <pc:sldMk cId="3644755663" sldId="284"/>
            <ac:cxnSpMk id="49" creationId="{F38DE02A-62F6-4B65-895B-586853B6FFFB}"/>
          </ac:cxnSpMkLst>
        </pc:cxnChg>
        <pc:cxnChg chg="add del mod">
          <ac:chgData name="kiran clement" userId="30d581338f574048" providerId="LiveId" clId="{DECB83F6-8CF1-4855-B496-44C7B568E18B}" dt="2021-10-03T05:33:10.119" v="4213" actId="21"/>
          <ac:cxnSpMkLst>
            <pc:docMk/>
            <pc:sldMk cId="3644755663" sldId="284"/>
            <ac:cxnSpMk id="64" creationId="{E421A403-D3FD-4FED-BB10-B74AF9D75535}"/>
          </ac:cxnSpMkLst>
        </pc:cxnChg>
        <pc:cxnChg chg="add del mod">
          <ac:chgData name="kiran clement" userId="30d581338f574048" providerId="LiveId" clId="{DECB83F6-8CF1-4855-B496-44C7B568E18B}" dt="2021-10-03T05:33:10.119" v="4213" actId="21"/>
          <ac:cxnSpMkLst>
            <pc:docMk/>
            <pc:sldMk cId="3644755663" sldId="284"/>
            <ac:cxnSpMk id="65" creationId="{E15D9B3E-7915-4806-B00C-97F274CAB33E}"/>
          </ac:cxnSpMkLst>
        </pc:cxnChg>
        <pc:cxnChg chg="add del mod">
          <ac:chgData name="kiran clement" userId="30d581338f574048" providerId="LiveId" clId="{DECB83F6-8CF1-4855-B496-44C7B568E18B}" dt="2021-10-03T05:33:10.119" v="4213" actId="21"/>
          <ac:cxnSpMkLst>
            <pc:docMk/>
            <pc:sldMk cId="3644755663" sldId="284"/>
            <ac:cxnSpMk id="66" creationId="{969818E9-7398-4068-B7AE-BB571CFC49BB}"/>
          </ac:cxnSpMkLst>
        </pc:cxnChg>
        <pc:cxnChg chg="add del mod">
          <ac:chgData name="kiran clement" userId="30d581338f574048" providerId="LiveId" clId="{DECB83F6-8CF1-4855-B496-44C7B568E18B}" dt="2021-10-03T05:33:10.119" v="4213" actId="21"/>
          <ac:cxnSpMkLst>
            <pc:docMk/>
            <pc:sldMk cId="3644755663" sldId="284"/>
            <ac:cxnSpMk id="67" creationId="{DDF3B4DA-F8FC-4C2F-81DA-28AF452CBC55}"/>
          </ac:cxnSpMkLst>
        </pc:cxnChg>
        <pc:cxnChg chg="add del mod">
          <ac:chgData name="kiran clement" userId="30d581338f574048" providerId="LiveId" clId="{DECB83F6-8CF1-4855-B496-44C7B568E18B}" dt="2021-10-03T05:33:10.119" v="4213" actId="21"/>
          <ac:cxnSpMkLst>
            <pc:docMk/>
            <pc:sldMk cId="3644755663" sldId="284"/>
            <ac:cxnSpMk id="68" creationId="{9D5CCDBE-5618-4627-A85B-66C02F4FAE98}"/>
          </ac:cxnSpMkLst>
        </pc:cxnChg>
        <pc:cxnChg chg="add del mod">
          <ac:chgData name="kiran clement" userId="30d581338f574048" providerId="LiveId" clId="{DECB83F6-8CF1-4855-B496-44C7B568E18B}" dt="2021-10-03T05:33:10.119" v="4213" actId="21"/>
          <ac:cxnSpMkLst>
            <pc:docMk/>
            <pc:sldMk cId="3644755663" sldId="284"/>
            <ac:cxnSpMk id="70" creationId="{D7324BB7-32CC-46D7-8D29-826AA8977CF2}"/>
          </ac:cxnSpMkLst>
        </pc:cxnChg>
        <pc:cxnChg chg="add del mod">
          <ac:chgData name="kiran clement" userId="30d581338f574048" providerId="LiveId" clId="{DECB83F6-8CF1-4855-B496-44C7B568E18B}" dt="2021-10-03T05:33:10.119" v="4213" actId="21"/>
          <ac:cxnSpMkLst>
            <pc:docMk/>
            <pc:sldMk cId="3644755663" sldId="284"/>
            <ac:cxnSpMk id="71" creationId="{609C4E38-57D9-4784-88DC-87A2FFEBCBB7}"/>
          </ac:cxnSpMkLst>
        </pc:cxnChg>
        <pc:cxnChg chg="add del mod">
          <ac:chgData name="kiran clement" userId="30d581338f574048" providerId="LiveId" clId="{DECB83F6-8CF1-4855-B496-44C7B568E18B}" dt="2021-10-03T05:33:10.119" v="4213" actId="21"/>
          <ac:cxnSpMkLst>
            <pc:docMk/>
            <pc:sldMk cId="3644755663" sldId="284"/>
            <ac:cxnSpMk id="72" creationId="{97660138-0D39-45CA-A659-031437FF0AF4}"/>
          </ac:cxnSpMkLst>
        </pc:cxnChg>
        <pc:cxnChg chg="add del mod">
          <ac:chgData name="kiran clement" userId="30d581338f574048" providerId="LiveId" clId="{DECB83F6-8CF1-4855-B496-44C7B568E18B}" dt="2021-10-03T05:33:10.119" v="4213" actId="21"/>
          <ac:cxnSpMkLst>
            <pc:docMk/>
            <pc:sldMk cId="3644755663" sldId="284"/>
            <ac:cxnSpMk id="73" creationId="{01403B13-6406-48CE-B348-1FEC14E43A3B}"/>
          </ac:cxnSpMkLst>
        </pc:cxnChg>
      </pc:sldChg>
      <pc:sldChg chg="addSp delSp modSp add mod ord modNotesTx">
        <pc:chgData name="kiran clement" userId="30d581338f574048" providerId="LiveId" clId="{DECB83F6-8CF1-4855-B496-44C7B568E18B}" dt="2021-10-06T18:35:51.333" v="9119" actId="11529"/>
        <pc:sldMkLst>
          <pc:docMk/>
          <pc:sldMk cId="3625917516" sldId="285"/>
        </pc:sldMkLst>
        <pc:spChg chg="mod">
          <ac:chgData name="kiran clement" userId="30d581338f574048" providerId="LiveId" clId="{DECB83F6-8CF1-4855-B496-44C7B568E18B}" dt="2021-10-04T13:41:41.863" v="7979" actId="20577"/>
          <ac:spMkLst>
            <pc:docMk/>
            <pc:sldMk cId="3625917516" sldId="285"/>
            <ac:spMk id="4" creationId="{A81DC5BA-B9A1-4C6F-8911-FB2F345BB42A}"/>
          </ac:spMkLst>
        </pc:spChg>
        <pc:spChg chg="add del mod">
          <ac:chgData name="kiran clement" userId="30d581338f574048" providerId="LiveId" clId="{DECB83F6-8CF1-4855-B496-44C7B568E18B}" dt="2021-09-29T21:46:52.557" v="2068" actId="478"/>
          <ac:spMkLst>
            <pc:docMk/>
            <pc:sldMk cId="3625917516" sldId="285"/>
            <ac:spMk id="5" creationId="{E01A891E-6031-41D8-8625-0CFE66CD4AF3}"/>
          </ac:spMkLst>
        </pc:spChg>
        <pc:spChg chg="add del mod">
          <ac:chgData name="kiran clement" userId="30d581338f574048" providerId="LiveId" clId="{DECB83F6-8CF1-4855-B496-44C7B568E18B}" dt="2021-10-04T13:41:08.082" v="7944" actId="478"/>
          <ac:spMkLst>
            <pc:docMk/>
            <pc:sldMk cId="3625917516" sldId="285"/>
            <ac:spMk id="7" creationId="{09DBEC2C-E392-4725-81EA-348D13A45F00}"/>
          </ac:spMkLst>
        </pc:spChg>
        <pc:spChg chg="add del mod">
          <ac:chgData name="kiran clement" userId="30d581338f574048" providerId="LiveId" clId="{DECB83F6-8CF1-4855-B496-44C7B568E18B}" dt="2021-09-29T21:46:48.409" v="2065" actId="478"/>
          <ac:spMkLst>
            <pc:docMk/>
            <pc:sldMk cId="3625917516" sldId="285"/>
            <ac:spMk id="7" creationId="{B67860D1-1A5B-4EDD-99EE-B6AAB4979AD4}"/>
          </ac:spMkLst>
        </pc:spChg>
        <pc:spChg chg="add del mod">
          <ac:chgData name="kiran clement" userId="30d581338f574048" providerId="LiveId" clId="{DECB83F6-8CF1-4855-B496-44C7B568E18B}" dt="2021-09-29T21:46:50.613" v="2067" actId="478"/>
          <ac:spMkLst>
            <pc:docMk/>
            <pc:sldMk cId="3625917516" sldId="285"/>
            <ac:spMk id="8" creationId="{07E412FB-8858-4910-A13E-72D62FC76848}"/>
          </ac:spMkLst>
        </pc:spChg>
        <pc:spChg chg="add del mod">
          <ac:chgData name="kiran clement" userId="30d581338f574048" providerId="LiveId" clId="{DECB83F6-8CF1-4855-B496-44C7B568E18B}" dt="2021-10-04T13:41:08.082" v="7944" actId="478"/>
          <ac:spMkLst>
            <pc:docMk/>
            <pc:sldMk cId="3625917516" sldId="285"/>
            <ac:spMk id="8" creationId="{A98D2403-D951-4948-B269-EE6D847C2FA8}"/>
          </ac:spMkLst>
        </pc:spChg>
        <pc:spChg chg="add mod">
          <ac:chgData name="kiran clement" userId="30d581338f574048" providerId="LiveId" clId="{DECB83F6-8CF1-4855-B496-44C7B568E18B}" dt="2021-10-06T18:35:43.951" v="9118" actId="1076"/>
          <ac:spMkLst>
            <pc:docMk/>
            <pc:sldMk cId="3625917516" sldId="285"/>
            <ac:spMk id="8" creationId="{C8854FD1-5F31-4808-B4EA-40707193225B}"/>
          </ac:spMkLst>
        </pc:spChg>
        <pc:spChg chg="add del mod">
          <ac:chgData name="kiran clement" userId="30d581338f574048" providerId="LiveId" clId="{DECB83F6-8CF1-4855-B496-44C7B568E18B}" dt="2021-10-04T13:41:08.082" v="7944" actId="478"/>
          <ac:spMkLst>
            <pc:docMk/>
            <pc:sldMk cId="3625917516" sldId="285"/>
            <ac:spMk id="9" creationId="{A39390EE-95A8-45F2-B9C5-F225A0A6E1C9}"/>
          </ac:spMkLst>
        </pc:spChg>
        <pc:spChg chg="add mod">
          <ac:chgData name="kiran clement" userId="30d581338f574048" providerId="LiveId" clId="{DECB83F6-8CF1-4855-B496-44C7B568E18B}" dt="2021-10-06T18:35:43.951" v="9118" actId="1076"/>
          <ac:spMkLst>
            <pc:docMk/>
            <pc:sldMk cId="3625917516" sldId="285"/>
            <ac:spMk id="10" creationId="{06A01696-A0B3-4538-9407-2654E9DB7A99}"/>
          </ac:spMkLst>
        </pc:spChg>
        <pc:spChg chg="add del mod">
          <ac:chgData name="kiran clement" userId="30d581338f574048" providerId="LiveId" clId="{DECB83F6-8CF1-4855-B496-44C7B568E18B}" dt="2021-10-04T13:41:09.667" v="7945" actId="478"/>
          <ac:spMkLst>
            <pc:docMk/>
            <pc:sldMk cId="3625917516" sldId="285"/>
            <ac:spMk id="10" creationId="{FA2899C5-DD60-41E2-BB5D-AD645A617C20}"/>
          </ac:spMkLst>
        </pc:spChg>
        <pc:spChg chg="add del mod">
          <ac:chgData name="kiran clement" userId="30d581338f574048" providerId="LiveId" clId="{DECB83F6-8CF1-4855-B496-44C7B568E18B}" dt="2021-10-04T13:41:10.740" v="7946" actId="478"/>
          <ac:spMkLst>
            <pc:docMk/>
            <pc:sldMk cId="3625917516" sldId="285"/>
            <ac:spMk id="11" creationId="{785C0C7D-D466-4D17-B872-6CA1D86438E4}"/>
          </ac:spMkLst>
        </pc:spChg>
        <pc:spChg chg="add mod">
          <ac:chgData name="kiran clement" userId="30d581338f574048" providerId="LiveId" clId="{DECB83F6-8CF1-4855-B496-44C7B568E18B}" dt="2021-10-04T13:45:16.533" v="8052" actId="1076"/>
          <ac:spMkLst>
            <pc:docMk/>
            <pc:sldMk cId="3625917516" sldId="285"/>
            <ac:spMk id="12" creationId="{3EDAE698-E509-4F71-A712-F1DD3AC212DA}"/>
          </ac:spMkLst>
        </pc:spChg>
        <pc:spChg chg="add del mod">
          <ac:chgData name="kiran clement" userId="30d581338f574048" providerId="LiveId" clId="{DECB83F6-8CF1-4855-B496-44C7B568E18B}" dt="2021-09-29T20:27:09.182" v="305" actId="478"/>
          <ac:spMkLst>
            <pc:docMk/>
            <pc:sldMk cId="3625917516" sldId="285"/>
            <ac:spMk id="12" creationId="{F125A51A-50C8-4CCE-9CE7-5C9B9EDA58D5}"/>
          </ac:spMkLst>
        </pc:spChg>
        <pc:spChg chg="add del mod">
          <ac:chgData name="kiran clement" userId="30d581338f574048" providerId="LiveId" clId="{DECB83F6-8CF1-4855-B496-44C7B568E18B}" dt="2021-09-29T20:32:46.885" v="371" actId="478"/>
          <ac:spMkLst>
            <pc:docMk/>
            <pc:sldMk cId="3625917516" sldId="285"/>
            <ac:spMk id="13" creationId="{4D01DBB2-A27C-4F1E-B9C0-DAB434D6684C}"/>
          </ac:spMkLst>
        </pc:spChg>
        <pc:spChg chg="add mod">
          <ac:chgData name="kiran clement" userId="30d581338f574048" providerId="LiveId" clId="{DECB83F6-8CF1-4855-B496-44C7B568E18B}" dt="2021-10-04T13:45:49.582" v="8063" actId="1076"/>
          <ac:spMkLst>
            <pc:docMk/>
            <pc:sldMk cId="3625917516" sldId="285"/>
            <ac:spMk id="13" creationId="{5F521FEE-C2C6-415A-8769-340961F9A7D3}"/>
          </ac:spMkLst>
        </pc:spChg>
        <pc:spChg chg="add del mod">
          <ac:chgData name="kiran clement" userId="30d581338f574048" providerId="LiveId" clId="{DECB83F6-8CF1-4855-B496-44C7B568E18B}" dt="2021-09-29T21:47:08.072" v="2110" actId="478"/>
          <ac:spMkLst>
            <pc:docMk/>
            <pc:sldMk cId="3625917516" sldId="285"/>
            <ac:spMk id="14" creationId="{A9F739B6-DE52-4E48-9240-BF2630FF8BCA}"/>
          </ac:spMkLst>
        </pc:spChg>
        <pc:spChg chg="add del">
          <ac:chgData name="kiran clement" userId="30d581338f574048" providerId="LiveId" clId="{DECB83F6-8CF1-4855-B496-44C7B568E18B}" dt="2021-10-04T13:45:06.715" v="8049" actId="478"/>
          <ac:spMkLst>
            <pc:docMk/>
            <pc:sldMk cId="3625917516" sldId="285"/>
            <ac:spMk id="14" creationId="{AF4007F1-03E2-4048-99B3-95E464035A97}"/>
          </ac:spMkLst>
        </pc:spChg>
        <pc:spChg chg="add del mod">
          <ac:chgData name="kiran clement" userId="30d581338f574048" providerId="LiveId" clId="{DECB83F6-8CF1-4855-B496-44C7B568E18B}" dt="2021-10-04T13:41:08.082" v="7944" actId="478"/>
          <ac:spMkLst>
            <pc:docMk/>
            <pc:sldMk cId="3625917516" sldId="285"/>
            <ac:spMk id="17" creationId="{BD4D0428-D059-4744-ADBF-94C485584B07}"/>
          </ac:spMkLst>
        </pc:spChg>
        <pc:picChg chg="add del mod">
          <ac:chgData name="kiran clement" userId="30d581338f574048" providerId="LiveId" clId="{DECB83F6-8CF1-4855-B496-44C7B568E18B}" dt="2021-09-29T21:46:49.494" v="2066" actId="478"/>
          <ac:picMkLst>
            <pc:docMk/>
            <pc:sldMk cId="3625917516" sldId="285"/>
            <ac:picMk id="3" creationId="{E5656864-0D8F-40D0-B228-7C26EE795077}"/>
          </ac:picMkLst>
        </pc:picChg>
        <pc:picChg chg="add mod ord">
          <ac:chgData name="kiran clement" userId="30d581338f574048" providerId="LiveId" clId="{DECB83F6-8CF1-4855-B496-44C7B568E18B}" dt="2021-10-04T13:45:26.766" v="8059" actId="167"/>
          <ac:picMkLst>
            <pc:docMk/>
            <pc:sldMk cId="3625917516" sldId="285"/>
            <ac:picMk id="5" creationId="{5E62A3E3-E5C0-4F3D-A7DF-0931592E6F68}"/>
          </ac:picMkLst>
        </pc:picChg>
        <pc:picChg chg="add">
          <ac:chgData name="kiran clement" userId="30d581338f574048" providerId="LiveId" clId="{DECB83F6-8CF1-4855-B496-44C7B568E18B}" dt="2021-09-29T20:27:03.341" v="303"/>
          <ac:picMkLst>
            <pc:docMk/>
            <pc:sldMk cId="3625917516" sldId="285"/>
            <ac:picMk id="1026" creationId="{3B2DDD2E-9A79-4B44-BE27-D836D6BC8850}"/>
          </ac:picMkLst>
        </pc:picChg>
        <pc:picChg chg="add mod">
          <ac:chgData name="kiran clement" userId="30d581338f574048" providerId="LiveId" clId="{DECB83F6-8CF1-4855-B496-44C7B568E18B}" dt="2021-09-29T20:27:10.281" v="306"/>
          <ac:picMkLst>
            <pc:docMk/>
            <pc:sldMk cId="3625917516" sldId="285"/>
            <ac:picMk id="1028" creationId="{113C8C13-798F-44AE-B47B-3933616D2672}"/>
          </ac:picMkLst>
        </pc:picChg>
        <pc:cxnChg chg="add">
          <ac:chgData name="kiran clement" userId="30d581338f574048" providerId="LiveId" clId="{DECB83F6-8CF1-4855-B496-44C7B568E18B}" dt="2021-10-06T18:35:51.333" v="9119" actId="11529"/>
          <ac:cxnSpMkLst>
            <pc:docMk/>
            <pc:sldMk cId="3625917516" sldId="285"/>
            <ac:cxnSpMk id="6" creationId="{2D69F9A9-B2C6-4049-953E-636246346313}"/>
          </ac:cxnSpMkLst>
        </pc:cxnChg>
        <pc:cxnChg chg="add del mod">
          <ac:chgData name="kiran clement" userId="30d581338f574048" providerId="LiveId" clId="{DECB83F6-8CF1-4855-B496-44C7B568E18B}" dt="2021-09-29T21:47:14.016" v="2113" actId="478"/>
          <ac:cxnSpMkLst>
            <pc:docMk/>
            <pc:sldMk cId="3625917516" sldId="285"/>
            <ac:cxnSpMk id="10" creationId="{730E9B52-FE50-4233-BD87-CBDB1989E5D1}"/>
          </ac:cxnSpMkLst>
        </pc:cxnChg>
      </pc:sldChg>
      <pc:sldChg chg="addSp delSp modSp add mod ord">
        <pc:chgData name="kiran clement" userId="30d581338f574048" providerId="LiveId" clId="{DECB83F6-8CF1-4855-B496-44C7B568E18B}" dt="2021-10-06T10:53:07.374" v="8660"/>
        <pc:sldMkLst>
          <pc:docMk/>
          <pc:sldMk cId="752245038" sldId="286"/>
        </pc:sldMkLst>
        <pc:spChg chg="mod">
          <ac:chgData name="kiran clement" userId="30d581338f574048" providerId="LiveId" clId="{DECB83F6-8CF1-4855-B496-44C7B568E18B}" dt="2021-10-01T22:29:46.879" v="3646"/>
          <ac:spMkLst>
            <pc:docMk/>
            <pc:sldMk cId="752245038" sldId="286"/>
            <ac:spMk id="4" creationId="{A81DC5BA-B9A1-4C6F-8911-FB2F345BB42A}"/>
          </ac:spMkLst>
        </pc:spChg>
        <pc:spChg chg="del">
          <ac:chgData name="kiran clement" userId="30d581338f574048" providerId="LiveId" clId="{DECB83F6-8CF1-4855-B496-44C7B568E18B}" dt="2021-09-29T21:11:43.172" v="1380" actId="478"/>
          <ac:spMkLst>
            <pc:docMk/>
            <pc:sldMk cId="752245038" sldId="286"/>
            <ac:spMk id="5" creationId="{1FEC1E2C-9AC9-4D49-86DB-74DE7C65C51F}"/>
          </ac:spMkLst>
        </pc:spChg>
        <pc:spChg chg="del">
          <ac:chgData name="kiran clement" userId="30d581338f574048" providerId="LiveId" clId="{DECB83F6-8CF1-4855-B496-44C7B568E18B}" dt="2021-09-29T21:11:40.786" v="1379" actId="478"/>
          <ac:spMkLst>
            <pc:docMk/>
            <pc:sldMk cId="752245038" sldId="286"/>
            <ac:spMk id="6" creationId="{D4B6C18B-D67F-4169-BABB-4A48B4E1B6C6}"/>
          </ac:spMkLst>
        </pc:spChg>
        <pc:spChg chg="add del mod">
          <ac:chgData name="kiran clement" userId="30d581338f574048" providerId="LiveId" clId="{DECB83F6-8CF1-4855-B496-44C7B568E18B}" dt="2021-10-03T08:11:26.616" v="5401" actId="478"/>
          <ac:spMkLst>
            <pc:docMk/>
            <pc:sldMk cId="752245038" sldId="286"/>
            <ac:spMk id="9" creationId="{56897869-FE32-45C6-A5A8-287870601671}"/>
          </ac:spMkLst>
        </pc:spChg>
        <pc:spChg chg="add del mod">
          <ac:chgData name="kiran clement" userId="30d581338f574048" providerId="LiveId" clId="{DECB83F6-8CF1-4855-B496-44C7B568E18B}" dt="2021-10-01T22:33:41.094" v="3679" actId="478"/>
          <ac:spMkLst>
            <pc:docMk/>
            <pc:sldMk cId="752245038" sldId="286"/>
            <ac:spMk id="9" creationId="{950E6CBC-07AB-48A6-898D-80AE040F6739}"/>
          </ac:spMkLst>
        </pc:spChg>
        <pc:spChg chg="del">
          <ac:chgData name="kiran clement" userId="30d581338f574048" providerId="LiveId" clId="{DECB83F6-8CF1-4855-B496-44C7B568E18B}" dt="2021-09-29T21:11:46.621" v="1383" actId="478"/>
          <ac:spMkLst>
            <pc:docMk/>
            <pc:sldMk cId="752245038" sldId="286"/>
            <ac:spMk id="9" creationId="{F9EE2AE6-13BB-4485-AA26-90B03B407AF8}"/>
          </ac:spMkLst>
        </pc:spChg>
        <pc:spChg chg="add del mod">
          <ac:chgData name="kiran clement" userId="30d581338f574048" providerId="LiveId" clId="{DECB83F6-8CF1-4855-B496-44C7B568E18B}" dt="2021-10-03T08:11:24.922" v="5400" actId="478"/>
          <ac:spMkLst>
            <pc:docMk/>
            <pc:sldMk cId="752245038" sldId="286"/>
            <ac:spMk id="10" creationId="{7C8EC631-A53A-4867-9AE4-63774FD96723}"/>
          </ac:spMkLst>
        </pc:spChg>
        <pc:spChg chg="del">
          <ac:chgData name="kiran clement" userId="30d581338f574048" providerId="LiveId" clId="{DECB83F6-8CF1-4855-B496-44C7B568E18B}" dt="2021-09-29T21:11:44.207" v="1381" actId="478"/>
          <ac:spMkLst>
            <pc:docMk/>
            <pc:sldMk cId="752245038" sldId="286"/>
            <ac:spMk id="12" creationId="{E7555139-FCBB-4931-993F-AF160AA08742}"/>
          </ac:spMkLst>
        </pc:spChg>
        <pc:spChg chg="mod">
          <ac:chgData name="kiran clement" userId="30d581338f574048" providerId="LiveId" clId="{DECB83F6-8CF1-4855-B496-44C7B568E18B}" dt="2021-09-29T21:11:36.105" v="1376" actId="20577"/>
          <ac:spMkLst>
            <pc:docMk/>
            <pc:sldMk cId="752245038" sldId="286"/>
            <ac:spMk id="14" creationId="{FDDCB879-94A8-4883-A866-2FF01880748C}"/>
          </ac:spMkLst>
        </pc:spChg>
        <pc:spChg chg="mod">
          <ac:chgData name="kiran clement" userId="30d581338f574048" providerId="LiveId" clId="{DECB83F6-8CF1-4855-B496-44C7B568E18B}" dt="2021-10-03T07:22:33.678" v="5027" actId="313"/>
          <ac:spMkLst>
            <pc:docMk/>
            <pc:sldMk cId="752245038" sldId="286"/>
            <ac:spMk id="15" creationId="{98AAFFE0-018F-4F69-AD47-7F073C14043F}"/>
          </ac:spMkLst>
        </pc:spChg>
        <pc:spChg chg="add mod">
          <ac:chgData name="kiran clement" userId="30d581338f574048" providerId="LiveId" clId="{DECB83F6-8CF1-4855-B496-44C7B568E18B}" dt="2021-09-29T21:34:55.410" v="1851" actId="571"/>
          <ac:spMkLst>
            <pc:docMk/>
            <pc:sldMk cId="752245038" sldId="286"/>
            <ac:spMk id="18" creationId="{31F5767F-EED4-4AD7-AC0A-EA01D545D86F}"/>
          </ac:spMkLst>
        </pc:spChg>
        <pc:spChg chg="add mod">
          <ac:chgData name="kiran clement" userId="30d581338f574048" providerId="LiveId" clId="{DECB83F6-8CF1-4855-B496-44C7B568E18B}" dt="2021-10-03T08:13:37.270" v="5428" actId="1076"/>
          <ac:spMkLst>
            <pc:docMk/>
            <pc:sldMk cId="752245038" sldId="286"/>
            <ac:spMk id="19" creationId="{D7A76DD9-4F5D-4E2E-8191-2316EBD6F2AA}"/>
          </ac:spMkLst>
        </pc:spChg>
        <pc:spChg chg="add mod">
          <ac:chgData name="kiran clement" userId="30d581338f574048" providerId="LiveId" clId="{DECB83F6-8CF1-4855-B496-44C7B568E18B}" dt="2021-10-03T08:14:17.592" v="5512" actId="20577"/>
          <ac:spMkLst>
            <pc:docMk/>
            <pc:sldMk cId="752245038" sldId="286"/>
            <ac:spMk id="20" creationId="{B8BAA9E0-EACD-4B29-A0D1-3C041E704E33}"/>
          </ac:spMkLst>
        </pc:spChg>
        <pc:picChg chg="add mod">
          <ac:chgData name="kiran clement" userId="30d581338f574048" providerId="LiveId" clId="{DECB83F6-8CF1-4855-B496-44C7B568E18B}" dt="2021-09-29T21:12:14.096" v="1387" actId="1076"/>
          <ac:picMkLst>
            <pc:docMk/>
            <pc:sldMk cId="752245038" sldId="286"/>
            <ac:picMk id="3" creationId="{98180B8E-6CA4-45C8-A47A-B4B51B5520CB}"/>
          </ac:picMkLst>
        </pc:picChg>
        <pc:picChg chg="del">
          <ac:chgData name="kiran clement" userId="30d581338f574048" providerId="LiveId" clId="{DECB83F6-8CF1-4855-B496-44C7B568E18B}" dt="2021-09-29T21:11:44.751" v="1382" actId="478"/>
          <ac:picMkLst>
            <pc:docMk/>
            <pc:sldMk cId="752245038" sldId="286"/>
            <ac:picMk id="8" creationId="{4AC13D3D-2F62-4E56-A77E-F870330DE8E6}"/>
          </ac:picMkLst>
        </pc:picChg>
        <pc:picChg chg="del">
          <ac:chgData name="kiran clement" userId="30d581338f574048" providerId="LiveId" clId="{DECB83F6-8CF1-4855-B496-44C7B568E18B}" dt="2021-09-29T21:11:38.356" v="1377" actId="478"/>
          <ac:picMkLst>
            <pc:docMk/>
            <pc:sldMk cId="752245038" sldId="286"/>
            <ac:picMk id="17" creationId="{24E59A4A-8BEB-4B0F-B012-BCB46C91341A}"/>
          </ac:picMkLst>
        </pc:picChg>
        <pc:cxnChg chg="del">
          <ac:chgData name="kiran clement" userId="30d581338f574048" providerId="LiveId" clId="{DECB83F6-8CF1-4855-B496-44C7B568E18B}" dt="2021-09-29T21:11:40.032" v="1378" actId="478"/>
          <ac:cxnSpMkLst>
            <pc:docMk/>
            <pc:sldMk cId="752245038" sldId="286"/>
            <ac:cxnSpMk id="10" creationId="{66C3C65E-39CC-4B1C-BB6D-286CA89C34EC}"/>
          </ac:cxnSpMkLst>
        </pc:cxnChg>
        <pc:cxnChg chg="add mod">
          <ac:chgData name="kiran clement" userId="30d581338f574048" providerId="LiveId" clId="{DECB83F6-8CF1-4855-B496-44C7B568E18B}" dt="2021-09-29T21:13:38.426" v="1491" actId="1076"/>
          <ac:cxnSpMkLst>
            <pc:docMk/>
            <pc:sldMk cId="752245038" sldId="286"/>
            <ac:cxnSpMk id="16" creationId="{7A1F91A4-341D-4304-B4F6-49AC95F7E7EC}"/>
          </ac:cxnSpMkLst>
        </pc:cxnChg>
      </pc:sldChg>
      <pc:sldChg chg="addSp delSp modSp new del mod ord">
        <pc:chgData name="kiran clement" userId="30d581338f574048" providerId="LiveId" clId="{DECB83F6-8CF1-4855-B496-44C7B568E18B}" dt="2021-10-03T08:08:19.742" v="5251" actId="47"/>
        <pc:sldMkLst>
          <pc:docMk/>
          <pc:sldMk cId="3891154490" sldId="287"/>
        </pc:sldMkLst>
        <pc:spChg chg="del">
          <ac:chgData name="kiran clement" userId="30d581338f574048" providerId="LiveId" clId="{DECB83F6-8CF1-4855-B496-44C7B568E18B}" dt="2021-09-29T21:20:34.832" v="1537" actId="478"/>
          <ac:spMkLst>
            <pc:docMk/>
            <pc:sldMk cId="3891154490" sldId="287"/>
            <ac:spMk id="2" creationId="{3B1722CB-827B-4805-8479-82D919793AEF}"/>
          </ac:spMkLst>
        </pc:spChg>
        <pc:spChg chg="del">
          <ac:chgData name="kiran clement" userId="30d581338f574048" providerId="LiveId" clId="{DECB83F6-8CF1-4855-B496-44C7B568E18B}" dt="2021-09-29T21:20:33.895" v="1536" actId="478"/>
          <ac:spMkLst>
            <pc:docMk/>
            <pc:sldMk cId="3891154490" sldId="287"/>
            <ac:spMk id="3" creationId="{6C160786-A933-416F-B8B6-278B1C255A2D}"/>
          </ac:spMkLst>
        </pc:spChg>
        <pc:spChg chg="add del mod">
          <ac:chgData name="kiran clement" userId="30d581338f574048" providerId="LiveId" clId="{DECB83F6-8CF1-4855-B496-44C7B568E18B}" dt="2021-09-29T21:30:50.818" v="1819" actId="478"/>
          <ac:spMkLst>
            <pc:docMk/>
            <pc:sldMk cId="3891154490" sldId="287"/>
            <ac:spMk id="6" creationId="{D4784AD7-91BE-4ED8-8717-8F6116F31503}"/>
          </ac:spMkLst>
        </pc:spChg>
        <pc:picChg chg="add mod">
          <ac:chgData name="kiran clement" userId="30d581338f574048" providerId="LiveId" clId="{DECB83F6-8CF1-4855-B496-44C7B568E18B}" dt="2021-09-29T21:48:04.972" v="2114" actId="14100"/>
          <ac:picMkLst>
            <pc:docMk/>
            <pc:sldMk cId="3891154490" sldId="287"/>
            <ac:picMk id="5" creationId="{E457CE69-B9DC-409E-9DF5-61C4699AAEDD}"/>
          </ac:picMkLst>
        </pc:picChg>
      </pc:sldChg>
      <pc:sldChg chg="addSp delSp modSp add mod ord">
        <pc:chgData name="kiran clement" userId="30d581338f574048" providerId="LiveId" clId="{DECB83F6-8CF1-4855-B496-44C7B568E18B}" dt="2021-10-09T11:22:38.665" v="9263" actId="207"/>
        <pc:sldMkLst>
          <pc:docMk/>
          <pc:sldMk cId="1325691275" sldId="288"/>
        </pc:sldMkLst>
        <pc:spChg chg="mod">
          <ac:chgData name="kiran clement" userId="30d581338f574048" providerId="LiveId" clId="{DECB83F6-8CF1-4855-B496-44C7B568E18B}" dt="2021-09-29T21:30:31.556" v="1815" actId="20577"/>
          <ac:spMkLst>
            <pc:docMk/>
            <pc:sldMk cId="1325691275" sldId="288"/>
            <ac:spMk id="4" creationId="{A81DC5BA-B9A1-4C6F-8911-FB2F345BB42A}"/>
          </ac:spMkLst>
        </pc:spChg>
        <pc:spChg chg="add mod">
          <ac:chgData name="kiran clement" userId="30d581338f574048" providerId="LiveId" clId="{DECB83F6-8CF1-4855-B496-44C7B568E18B}" dt="2021-09-29T21:27:19.019" v="1737" actId="1076"/>
          <ac:spMkLst>
            <pc:docMk/>
            <pc:sldMk cId="1325691275" sldId="288"/>
            <ac:spMk id="9" creationId="{A90CCBC4-F675-4517-B2A7-D73B0028E449}"/>
          </ac:spMkLst>
        </pc:spChg>
        <pc:spChg chg="add mod">
          <ac:chgData name="kiran clement" userId="30d581338f574048" providerId="LiveId" clId="{DECB83F6-8CF1-4855-B496-44C7B568E18B}" dt="2021-09-29T21:27:59.093" v="1789" actId="20577"/>
          <ac:spMkLst>
            <pc:docMk/>
            <pc:sldMk cId="1325691275" sldId="288"/>
            <ac:spMk id="12" creationId="{4CD2BB9C-72FB-4A71-8ECB-EEF00184CA07}"/>
          </ac:spMkLst>
        </pc:spChg>
        <pc:spChg chg="del">
          <ac:chgData name="kiran clement" userId="30d581338f574048" providerId="LiveId" clId="{DECB83F6-8CF1-4855-B496-44C7B568E18B}" dt="2021-09-29T21:26:49.946" v="1697" actId="478"/>
          <ac:spMkLst>
            <pc:docMk/>
            <pc:sldMk cId="1325691275" sldId="288"/>
            <ac:spMk id="14" creationId="{FDDCB879-94A8-4883-A866-2FF01880748C}"/>
          </ac:spMkLst>
        </pc:spChg>
        <pc:spChg chg="mod">
          <ac:chgData name="kiran clement" userId="30d581338f574048" providerId="LiveId" clId="{DECB83F6-8CF1-4855-B496-44C7B568E18B}" dt="2021-10-09T11:22:38.665" v="9263" actId="207"/>
          <ac:spMkLst>
            <pc:docMk/>
            <pc:sldMk cId="1325691275" sldId="288"/>
            <ac:spMk id="15" creationId="{98AAFFE0-018F-4F69-AD47-7F073C14043F}"/>
          </ac:spMkLst>
        </pc:spChg>
        <pc:picChg chg="add mod">
          <ac:chgData name="kiran clement" userId="30d581338f574048" providerId="LiveId" clId="{DECB83F6-8CF1-4855-B496-44C7B568E18B}" dt="2021-10-04T17:55:52.507" v="8083" actId="552"/>
          <ac:picMkLst>
            <pc:docMk/>
            <pc:sldMk cId="1325691275" sldId="288"/>
            <ac:picMk id="3" creationId="{5EDBD69D-530C-4061-99C1-6107BF94662D}"/>
          </ac:picMkLst>
        </pc:picChg>
        <pc:picChg chg="del mod">
          <ac:chgData name="kiran clement" userId="30d581338f574048" providerId="LiveId" clId="{DECB83F6-8CF1-4855-B496-44C7B568E18B}" dt="2021-09-29T21:26:59.111" v="1704" actId="478"/>
          <ac:picMkLst>
            <pc:docMk/>
            <pc:sldMk cId="1325691275" sldId="288"/>
            <ac:picMk id="3" creationId="{98180B8E-6CA4-45C8-A47A-B4B51B5520CB}"/>
          </ac:picMkLst>
        </pc:picChg>
        <pc:picChg chg="add mod">
          <ac:chgData name="kiran clement" userId="30d581338f574048" providerId="LiveId" clId="{DECB83F6-8CF1-4855-B496-44C7B568E18B}" dt="2021-09-29T21:26:57.779" v="1702" actId="1076"/>
          <ac:picMkLst>
            <pc:docMk/>
            <pc:sldMk cId="1325691275" sldId="288"/>
            <ac:picMk id="5" creationId="{D74F3DFD-8BB2-4891-B5F5-2F30AE9991D3}"/>
          </ac:picMkLst>
        </pc:picChg>
        <pc:picChg chg="add mod modCrop">
          <ac:chgData name="kiran clement" userId="30d581338f574048" providerId="LiveId" clId="{DECB83F6-8CF1-4855-B496-44C7B568E18B}" dt="2021-09-29T21:28:09.316" v="1791" actId="1076"/>
          <ac:picMkLst>
            <pc:docMk/>
            <pc:sldMk cId="1325691275" sldId="288"/>
            <ac:picMk id="7" creationId="{AC154737-B911-4AE3-AD22-6C9989CBF786}"/>
          </ac:picMkLst>
        </pc:picChg>
        <pc:picChg chg="add mod">
          <ac:chgData name="kiran clement" userId="30d581338f574048" providerId="LiveId" clId="{DECB83F6-8CF1-4855-B496-44C7B568E18B}" dt="2021-10-04T17:55:52.507" v="8083" actId="552"/>
          <ac:picMkLst>
            <pc:docMk/>
            <pc:sldMk cId="1325691275" sldId="288"/>
            <ac:picMk id="8" creationId="{FC8D9240-512B-4022-AC5D-42317AE1E3B0}"/>
          </ac:picMkLst>
        </pc:picChg>
        <pc:picChg chg="add mod">
          <ac:chgData name="kiran clement" userId="30d581338f574048" providerId="LiveId" clId="{DECB83F6-8CF1-4855-B496-44C7B568E18B}" dt="2021-09-29T21:28:39.309" v="1795" actId="1076"/>
          <ac:picMkLst>
            <pc:docMk/>
            <pc:sldMk cId="1325691275" sldId="288"/>
            <ac:picMk id="10" creationId="{48DE0351-FA25-4618-B708-FAD326A57A9B}"/>
          </ac:picMkLst>
        </pc:picChg>
        <pc:picChg chg="add mod">
          <ac:chgData name="kiran clement" userId="30d581338f574048" providerId="LiveId" clId="{DECB83F6-8CF1-4855-B496-44C7B568E18B}" dt="2021-09-29T21:29:03.151" v="1800" actId="1036"/>
          <ac:picMkLst>
            <pc:docMk/>
            <pc:sldMk cId="1325691275" sldId="288"/>
            <ac:picMk id="13" creationId="{167A5ECB-3F66-4230-B289-57200E530ED3}"/>
          </ac:picMkLst>
        </pc:picChg>
        <pc:cxnChg chg="del">
          <ac:chgData name="kiran clement" userId="30d581338f574048" providerId="LiveId" clId="{DECB83F6-8CF1-4855-B496-44C7B568E18B}" dt="2021-09-29T21:26:45.014" v="1696" actId="478"/>
          <ac:cxnSpMkLst>
            <pc:docMk/>
            <pc:sldMk cId="1325691275" sldId="288"/>
            <ac:cxnSpMk id="16" creationId="{7A1F91A4-341D-4304-B4F6-49AC95F7E7EC}"/>
          </ac:cxnSpMkLst>
        </pc:cxnChg>
      </pc:sldChg>
      <pc:sldChg chg="addSp delSp modSp add mod">
        <pc:chgData name="kiran clement" userId="30d581338f574048" providerId="LiveId" clId="{DECB83F6-8CF1-4855-B496-44C7B568E18B}" dt="2021-10-09T14:56:29.341" v="9626" actId="14100"/>
        <pc:sldMkLst>
          <pc:docMk/>
          <pc:sldMk cId="3199518379" sldId="289"/>
        </pc:sldMkLst>
        <pc:spChg chg="add mod">
          <ac:chgData name="kiran clement" userId="30d581338f574048" providerId="LiveId" clId="{DECB83F6-8CF1-4855-B496-44C7B568E18B}" dt="2021-09-29T21:55:16.333" v="2180"/>
          <ac:spMkLst>
            <pc:docMk/>
            <pc:sldMk cId="3199518379" sldId="289"/>
            <ac:spMk id="4" creationId="{16E8E74E-C3EB-408B-BF7E-E5445AECDE70}"/>
          </ac:spMkLst>
        </pc:spChg>
        <pc:spChg chg="mod">
          <ac:chgData name="kiran clement" userId="30d581338f574048" providerId="LiveId" clId="{DECB83F6-8CF1-4855-B496-44C7B568E18B}" dt="2021-09-29T21:31:07.506" v="1849" actId="20577"/>
          <ac:spMkLst>
            <pc:docMk/>
            <pc:sldMk cId="3199518379" sldId="289"/>
            <ac:spMk id="6" creationId="{D4784AD7-91BE-4ED8-8717-8F6116F31503}"/>
          </ac:spMkLst>
        </pc:spChg>
        <pc:spChg chg="add mod">
          <ac:chgData name="kiran clement" userId="30d581338f574048" providerId="LiveId" clId="{DECB83F6-8CF1-4855-B496-44C7B568E18B}" dt="2021-10-09T14:45:55.818" v="9609" actId="14100"/>
          <ac:spMkLst>
            <pc:docMk/>
            <pc:sldMk cId="3199518379" sldId="289"/>
            <ac:spMk id="7" creationId="{FAC89A20-331D-4288-AFF3-D79B2ABCE9B2}"/>
          </ac:spMkLst>
        </pc:spChg>
        <pc:spChg chg="add mod">
          <ac:chgData name="kiran clement" userId="30d581338f574048" providerId="LiveId" clId="{DECB83F6-8CF1-4855-B496-44C7B568E18B}" dt="2021-09-29T21:37:49.232" v="1954" actId="255"/>
          <ac:spMkLst>
            <pc:docMk/>
            <pc:sldMk cId="3199518379" sldId="289"/>
            <ac:spMk id="12" creationId="{2585F8DA-4C5A-42C5-91C0-5E74435067CD}"/>
          </ac:spMkLst>
        </pc:spChg>
        <pc:spChg chg="add mod">
          <ac:chgData name="kiran clement" userId="30d581338f574048" providerId="LiveId" clId="{DECB83F6-8CF1-4855-B496-44C7B568E18B}" dt="2021-09-29T21:37:49.232" v="1954" actId="255"/>
          <ac:spMkLst>
            <pc:docMk/>
            <pc:sldMk cId="3199518379" sldId="289"/>
            <ac:spMk id="13" creationId="{B74FB7D9-05BF-40A1-9D9A-ECC198435C92}"/>
          </ac:spMkLst>
        </pc:spChg>
        <pc:spChg chg="add del mod">
          <ac:chgData name="kiran clement" userId="30d581338f574048" providerId="LiveId" clId="{DECB83F6-8CF1-4855-B496-44C7B568E18B}" dt="2021-10-09T14:56:15.761" v="9620"/>
          <ac:spMkLst>
            <pc:docMk/>
            <pc:sldMk cId="3199518379" sldId="289"/>
            <ac:spMk id="14" creationId="{AF548D07-A25F-4D29-A514-866336A44B7B}"/>
          </ac:spMkLst>
        </pc:spChg>
        <pc:spChg chg="add mod">
          <ac:chgData name="kiran clement" userId="30d581338f574048" providerId="LiveId" clId="{DECB83F6-8CF1-4855-B496-44C7B568E18B}" dt="2021-10-09T14:46:11.946" v="9610" actId="1076"/>
          <ac:spMkLst>
            <pc:docMk/>
            <pc:sldMk cId="3199518379" sldId="289"/>
            <ac:spMk id="17" creationId="{F122E93C-BBD2-4E00-B84B-F435F7199CE3}"/>
          </ac:spMkLst>
        </pc:spChg>
        <pc:spChg chg="add mod">
          <ac:chgData name="kiran clement" userId="30d581338f574048" providerId="LiveId" clId="{DECB83F6-8CF1-4855-B496-44C7B568E18B}" dt="2021-10-09T14:56:29.341" v="9626" actId="14100"/>
          <ac:spMkLst>
            <pc:docMk/>
            <pc:sldMk cId="3199518379" sldId="289"/>
            <ac:spMk id="18" creationId="{F632F060-5F81-40F1-BAFC-4E3DDAF60951}"/>
          </ac:spMkLst>
        </pc:spChg>
        <pc:picChg chg="add del mod modCrop">
          <ac:chgData name="kiran clement" userId="30d581338f574048" providerId="LiveId" clId="{DECB83F6-8CF1-4855-B496-44C7B568E18B}" dt="2021-09-29T21:37:27.221" v="1945" actId="478"/>
          <ac:picMkLst>
            <pc:docMk/>
            <pc:sldMk cId="3199518379" sldId="289"/>
            <ac:picMk id="3" creationId="{CF530804-7DC3-4883-809C-053DE10D31D5}"/>
          </ac:picMkLst>
        </pc:picChg>
        <pc:picChg chg="del">
          <ac:chgData name="kiran clement" userId="30d581338f574048" providerId="LiveId" clId="{DECB83F6-8CF1-4855-B496-44C7B568E18B}" dt="2021-09-29T21:30:44.511" v="1818" actId="478"/>
          <ac:picMkLst>
            <pc:docMk/>
            <pc:sldMk cId="3199518379" sldId="289"/>
            <ac:picMk id="5" creationId="{E457CE69-B9DC-409E-9DF5-61C4699AAEDD}"/>
          </ac:picMkLst>
        </pc:picChg>
        <pc:picChg chg="add del mod">
          <ac:chgData name="kiran clement" userId="30d581338f574048" providerId="LiveId" clId="{DECB83F6-8CF1-4855-B496-44C7B568E18B}" dt="2021-09-29T21:36:17.546" v="1869" actId="478"/>
          <ac:picMkLst>
            <pc:docMk/>
            <pc:sldMk cId="3199518379" sldId="289"/>
            <ac:picMk id="9" creationId="{B38E5497-A1E3-4CAE-BFF7-F09D1B5436E2}"/>
          </ac:picMkLst>
        </pc:picChg>
        <pc:picChg chg="add mod">
          <ac:chgData name="kiran clement" userId="30d581338f574048" providerId="LiveId" clId="{DECB83F6-8CF1-4855-B496-44C7B568E18B}" dt="2021-09-29T21:36:55.976" v="1925" actId="14100"/>
          <ac:picMkLst>
            <pc:docMk/>
            <pc:sldMk cId="3199518379" sldId="289"/>
            <ac:picMk id="11" creationId="{583B0AB0-4848-41EF-92CA-E56944B6755C}"/>
          </ac:picMkLst>
        </pc:picChg>
        <pc:picChg chg="add mod">
          <ac:chgData name="kiran clement" userId="30d581338f574048" providerId="LiveId" clId="{DECB83F6-8CF1-4855-B496-44C7B568E18B}" dt="2021-09-29T21:37:37.566" v="1950" actId="1076"/>
          <ac:picMkLst>
            <pc:docMk/>
            <pc:sldMk cId="3199518379" sldId="289"/>
            <ac:picMk id="15" creationId="{C40E9B9D-CD6E-4B75-9895-AF822C26F0B5}"/>
          </ac:picMkLst>
        </pc:picChg>
        <pc:picChg chg="add mod modCrop">
          <ac:chgData name="kiran clement" userId="30d581338f574048" providerId="LiveId" clId="{DECB83F6-8CF1-4855-B496-44C7B568E18B}" dt="2021-09-29T21:55:53.194" v="2226" actId="14100"/>
          <ac:picMkLst>
            <pc:docMk/>
            <pc:sldMk cId="3199518379" sldId="289"/>
            <ac:picMk id="16" creationId="{9547CDC3-B5D8-4D81-A24F-3ED4CD5FAE60}"/>
          </ac:picMkLst>
        </pc:picChg>
      </pc:sldChg>
      <pc:sldChg chg="addSp delSp modSp add mod ord modNotesTx">
        <pc:chgData name="kiran clement" userId="30d581338f574048" providerId="LiveId" clId="{DECB83F6-8CF1-4855-B496-44C7B568E18B}" dt="2021-10-06T18:33:41.939" v="9101" actId="20577"/>
        <pc:sldMkLst>
          <pc:docMk/>
          <pc:sldMk cId="2095921541" sldId="290"/>
        </pc:sldMkLst>
        <pc:spChg chg="add mod">
          <ac:chgData name="kiran clement" userId="30d581338f574048" providerId="LiveId" clId="{DECB83F6-8CF1-4855-B496-44C7B568E18B}" dt="2021-10-03T06:17:37.322" v="4661" actId="1076"/>
          <ac:spMkLst>
            <pc:docMk/>
            <pc:sldMk cId="2095921541" sldId="290"/>
            <ac:spMk id="4" creationId="{EC9D49CD-A8E3-45D6-8130-74B38DF238DF}"/>
          </ac:spMkLst>
        </pc:spChg>
        <pc:spChg chg="add mod">
          <ac:chgData name="kiran clement" userId="30d581338f574048" providerId="LiveId" clId="{DECB83F6-8CF1-4855-B496-44C7B568E18B}" dt="2021-10-06T18:31:37.153" v="9031" actId="20577"/>
          <ac:spMkLst>
            <pc:docMk/>
            <pc:sldMk cId="2095921541" sldId="290"/>
            <ac:spMk id="5" creationId="{B15C3777-85EC-4A8A-8551-8E145D5634B1}"/>
          </ac:spMkLst>
        </pc:spChg>
        <pc:spChg chg="mod">
          <ac:chgData name="kiran clement" userId="30d581338f574048" providerId="LiveId" clId="{DECB83F6-8CF1-4855-B496-44C7B568E18B}" dt="2021-10-03T06:16:35.476" v="4648" actId="20577"/>
          <ac:spMkLst>
            <pc:docMk/>
            <pc:sldMk cId="2095921541" sldId="290"/>
            <ac:spMk id="6" creationId="{D4784AD7-91BE-4ED8-8717-8F6116F31503}"/>
          </ac:spMkLst>
        </pc:spChg>
        <pc:spChg chg="add del mod">
          <ac:chgData name="kiran clement" userId="30d581338f574048" providerId="LiveId" clId="{DECB83F6-8CF1-4855-B496-44C7B568E18B}" dt="2021-10-03T08:08:47.274" v="5256" actId="21"/>
          <ac:spMkLst>
            <pc:docMk/>
            <pc:sldMk cId="2095921541" sldId="290"/>
            <ac:spMk id="7" creationId="{7CBFEEF7-147C-49E5-9670-C5DA4E33BA22}"/>
          </ac:spMkLst>
        </pc:spChg>
        <pc:spChg chg="add mod">
          <ac:chgData name="kiran clement" userId="30d581338f574048" providerId="LiveId" clId="{DECB83F6-8CF1-4855-B496-44C7B568E18B}" dt="2021-10-06T18:31:50.622" v="9033" actId="1076"/>
          <ac:spMkLst>
            <pc:docMk/>
            <pc:sldMk cId="2095921541" sldId="290"/>
            <ac:spMk id="8" creationId="{C7CA47EA-3D89-45E0-8D5B-19706CB89312}"/>
          </ac:spMkLst>
        </pc:spChg>
        <pc:spChg chg="add mod">
          <ac:chgData name="kiran clement" userId="30d581338f574048" providerId="LiveId" clId="{DECB83F6-8CF1-4855-B496-44C7B568E18B}" dt="2021-10-06T18:33:41.939" v="9101" actId="20577"/>
          <ac:spMkLst>
            <pc:docMk/>
            <pc:sldMk cId="2095921541" sldId="290"/>
            <ac:spMk id="9" creationId="{C6FCF5C9-C74E-48F5-BDF0-0AFB86F6C284}"/>
          </ac:spMkLst>
        </pc:spChg>
      </pc:sldChg>
      <pc:sldChg chg="add ord">
        <pc:chgData name="kiran clement" userId="30d581338f574048" providerId="LiveId" clId="{DECB83F6-8CF1-4855-B496-44C7B568E18B}" dt="2021-10-03T09:41:56.349" v="6630"/>
        <pc:sldMkLst>
          <pc:docMk/>
          <pc:sldMk cId="247072461" sldId="291"/>
        </pc:sldMkLst>
      </pc:sldChg>
      <pc:sldChg chg="addSp delSp modSp add mod ord">
        <pc:chgData name="kiran clement" userId="30d581338f574048" providerId="LiveId" clId="{DECB83F6-8CF1-4855-B496-44C7B568E18B}" dt="2021-10-06T11:01:37.039" v="8894" actId="1076"/>
        <pc:sldMkLst>
          <pc:docMk/>
          <pc:sldMk cId="257762441" sldId="292"/>
        </pc:sldMkLst>
        <pc:spChg chg="mod">
          <ac:chgData name="kiran clement" userId="30d581338f574048" providerId="LiveId" clId="{DECB83F6-8CF1-4855-B496-44C7B568E18B}" dt="2021-10-01T22:29:35.765" v="3644" actId="20577"/>
          <ac:spMkLst>
            <pc:docMk/>
            <pc:sldMk cId="257762441" sldId="292"/>
            <ac:spMk id="4" creationId="{A81DC5BA-B9A1-4C6F-8911-FB2F345BB42A}"/>
          </ac:spMkLst>
        </pc:spChg>
        <pc:spChg chg="del">
          <ac:chgData name="kiran clement" userId="30d581338f574048" providerId="LiveId" clId="{DECB83F6-8CF1-4855-B496-44C7B568E18B}" dt="2021-10-06T10:58:24.217" v="8816" actId="478"/>
          <ac:spMkLst>
            <pc:docMk/>
            <pc:sldMk cId="257762441" sldId="292"/>
            <ac:spMk id="8" creationId="{07E412FB-8858-4910-A13E-72D62FC76848}"/>
          </ac:spMkLst>
        </pc:spChg>
        <pc:spChg chg="add del">
          <ac:chgData name="kiran clement" userId="30d581338f574048" providerId="LiveId" clId="{DECB83F6-8CF1-4855-B496-44C7B568E18B}" dt="2021-10-06T10:59:09.768" v="8831" actId="11529"/>
          <ac:spMkLst>
            <pc:docMk/>
            <pc:sldMk cId="257762441" sldId="292"/>
            <ac:spMk id="9" creationId="{106D0140-1589-4BC0-B683-E90DB99180F8}"/>
          </ac:spMkLst>
        </pc:spChg>
        <pc:spChg chg="add del">
          <ac:chgData name="kiran clement" userId="30d581338f574048" providerId="LiveId" clId="{DECB83F6-8CF1-4855-B496-44C7B568E18B}" dt="2021-10-06T10:59:15.281" v="8833" actId="11529"/>
          <ac:spMkLst>
            <pc:docMk/>
            <pc:sldMk cId="257762441" sldId="292"/>
            <ac:spMk id="10" creationId="{10E9F0AB-6263-4057-B6D2-1E8D506FDDB4}"/>
          </ac:spMkLst>
        </pc:spChg>
        <pc:spChg chg="mod">
          <ac:chgData name="kiran clement" userId="30d581338f574048" providerId="LiveId" clId="{DECB83F6-8CF1-4855-B496-44C7B568E18B}" dt="2021-09-29T21:50:26.715" v="2162" actId="14100"/>
          <ac:spMkLst>
            <pc:docMk/>
            <pc:sldMk cId="257762441" sldId="292"/>
            <ac:spMk id="11" creationId="{785C0C7D-D466-4D17-B872-6CA1D86438E4}"/>
          </ac:spMkLst>
        </pc:spChg>
        <pc:spChg chg="add mod">
          <ac:chgData name="kiran clement" userId="30d581338f574048" providerId="LiveId" clId="{DECB83F6-8CF1-4855-B496-44C7B568E18B}" dt="2021-10-06T10:59:40.501" v="8839" actId="1076"/>
          <ac:spMkLst>
            <pc:docMk/>
            <pc:sldMk cId="257762441" sldId="292"/>
            <ac:spMk id="12" creationId="{91BE6D51-0662-4965-A87D-214AFCC9B06A}"/>
          </ac:spMkLst>
        </pc:spChg>
        <pc:spChg chg="add mod">
          <ac:chgData name="kiran clement" userId="30d581338f574048" providerId="LiveId" clId="{DECB83F6-8CF1-4855-B496-44C7B568E18B}" dt="2021-10-03T07:01:48.630" v="4864"/>
          <ac:spMkLst>
            <pc:docMk/>
            <pc:sldMk cId="257762441" sldId="292"/>
            <ac:spMk id="13" creationId="{6ADADB28-482A-4CE0-B4DF-0E5243C6E25C}"/>
          </ac:spMkLst>
        </pc:spChg>
        <pc:spChg chg="del">
          <ac:chgData name="kiran clement" userId="30d581338f574048" providerId="LiveId" clId="{DECB83F6-8CF1-4855-B496-44C7B568E18B}" dt="2021-10-03T07:01:32.344" v="4859" actId="21"/>
          <ac:spMkLst>
            <pc:docMk/>
            <pc:sldMk cId="257762441" sldId="292"/>
            <ac:spMk id="14" creationId="{A9F739B6-DE52-4E48-9240-BF2630FF8BCA}"/>
          </ac:spMkLst>
        </pc:spChg>
        <pc:spChg chg="del">
          <ac:chgData name="kiran clement" userId="30d581338f574048" providerId="LiveId" clId="{DECB83F6-8CF1-4855-B496-44C7B568E18B}" dt="2021-10-03T07:01:32.344" v="4859" actId="21"/>
          <ac:spMkLst>
            <pc:docMk/>
            <pc:sldMk cId="257762441" sldId="292"/>
            <ac:spMk id="17" creationId="{BD4D0428-D059-4744-ADBF-94C485584B07}"/>
          </ac:spMkLst>
        </pc:spChg>
        <pc:spChg chg="add mod">
          <ac:chgData name="kiran clement" userId="30d581338f574048" providerId="LiveId" clId="{DECB83F6-8CF1-4855-B496-44C7B568E18B}" dt="2021-10-03T07:01:48.630" v="4864"/>
          <ac:spMkLst>
            <pc:docMk/>
            <pc:sldMk cId="257762441" sldId="292"/>
            <ac:spMk id="23" creationId="{29770CAE-F783-49F0-90EB-9801064914EE}"/>
          </ac:spMkLst>
        </pc:spChg>
        <pc:spChg chg="add mod">
          <ac:chgData name="kiran clement" userId="30d581338f574048" providerId="LiveId" clId="{DECB83F6-8CF1-4855-B496-44C7B568E18B}" dt="2021-10-03T07:01:48.630" v="4864"/>
          <ac:spMkLst>
            <pc:docMk/>
            <pc:sldMk cId="257762441" sldId="292"/>
            <ac:spMk id="24" creationId="{8B2ED4DA-0E54-4B0C-BA2F-B68BDA242D86}"/>
          </ac:spMkLst>
        </pc:spChg>
        <pc:spChg chg="add mod">
          <ac:chgData name="kiran clement" userId="30d581338f574048" providerId="LiveId" clId="{DECB83F6-8CF1-4855-B496-44C7B568E18B}" dt="2021-10-03T07:01:48.630" v="4864"/>
          <ac:spMkLst>
            <pc:docMk/>
            <pc:sldMk cId="257762441" sldId="292"/>
            <ac:spMk id="25" creationId="{A7FD1D0F-FF40-4893-BA3E-56511DA99794}"/>
          </ac:spMkLst>
        </pc:spChg>
        <pc:spChg chg="add mod">
          <ac:chgData name="kiran clement" userId="30d581338f574048" providerId="LiveId" clId="{DECB83F6-8CF1-4855-B496-44C7B568E18B}" dt="2021-10-03T07:01:48.630" v="4864"/>
          <ac:spMkLst>
            <pc:docMk/>
            <pc:sldMk cId="257762441" sldId="292"/>
            <ac:spMk id="26" creationId="{8D77C5FB-4C78-4688-A511-032AA0D072C2}"/>
          </ac:spMkLst>
        </pc:spChg>
        <pc:spChg chg="add mod">
          <ac:chgData name="kiran clement" userId="30d581338f574048" providerId="LiveId" clId="{DECB83F6-8CF1-4855-B496-44C7B568E18B}" dt="2021-10-03T07:01:48.630" v="4864"/>
          <ac:spMkLst>
            <pc:docMk/>
            <pc:sldMk cId="257762441" sldId="292"/>
            <ac:spMk id="27" creationId="{8F0180B3-7B57-4A5A-B342-79C975A0CFDC}"/>
          </ac:spMkLst>
        </pc:spChg>
        <pc:spChg chg="add mod">
          <ac:chgData name="kiran clement" userId="30d581338f574048" providerId="LiveId" clId="{DECB83F6-8CF1-4855-B496-44C7B568E18B}" dt="2021-10-03T07:01:48.630" v="4864"/>
          <ac:spMkLst>
            <pc:docMk/>
            <pc:sldMk cId="257762441" sldId="292"/>
            <ac:spMk id="28" creationId="{5FF8B86B-2DF6-4D95-B21E-341412C08FA0}"/>
          </ac:spMkLst>
        </pc:spChg>
        <pc:spChg chg="add mod">
          <ac:chgData name="kiran clement" userId="30d581338f574048" providerId="LiveId" clId="{DECB83F6-8CF1-4855-B496-44C7B568E18B}" dt="2021-10-03T07:01:48.630" v="4864"/>
          <ac:spMkLst>
            <pc:docMk/>
            <pc:sldMk cId="257762441" sldId="292"/>
            <ac:spMk id="29" creationId="{51D7BBBB-9740-4DA1-9EB0-F08E81AC5EBF}"/>
          </ac:spMkLst>
        </pc:spChg>
        <pc:spChg chg="add mod">
          <ac:chgData name="kiran clement" userId="30d581338f574048" providerId="LiveId" clId="{DECB83F6-8CF1-4855-B496-44C7B568E18B}" dt="2021-10-03T07:01:48.630" v="4864"/>
          <ac:spMkLst>
            <pc:docMk/>
            <pc:sldMk cId="257762441" sldId="292"/>
            <ac:spMk id="30" creationId="{90F4858F-9059-4D26-9664-B359D394E656}"/>
          </ac:spMkLst>
        </pc:spChg>
        <pc:spChg chg="add mod">
          <ac:chgData name="kiran clement" userId="30d581338f574048" providerId="LiveId" clId="{DECB83F6-8CF1-4855-B496-44C7B568E18B}" dt="2021-10-03T07:01:48.630" v="4864"/>
          <ac:spMkLst>
            <pc:docMk/>
            <pc:sldMk cId="257762441" sldId="292"/>
            <ac:spMk id="31" creationId="{929D7EDD-0C77-4E59-BE99-01937F3B43A3}"/>
          </ac:spMkLst>
        </pc:spChg>
        <pc:spChg chg="add mod">
          <ac:chgData name="kiran clement" userId="30d581338f574048" providerId="LiveId" clId="{DECB83F6-8CF1-4855-B496-44C7B568E18B}" dt="2021-10-03T07:01:48.630" v="4864"/>
          <ac:spMkLst>
            <pc:docMk/>
            <pc:sldMk cId="257762441" sldId="292"/>
            <ac:spMk id="32" creationId="{D6F412BD-C2E8-4B4B-9EFF-DDA736E41893}"/>
          </ac:spMkLst>
        </pc:spChg>
        <pc:spChg chg="add mod">
          <ac:chgData name="kiran clement" userId="30d581338f574048" providerId="LiveId" clId="{DECB83F6-8CF1-4855-B496-44C7B568E18B}" dt="2021-10-03T07:01:48.630" v="4864"/>
          <ac:spMkLst>
            <pc:docMk/>
            <pc:sldMk cId="257762441" sldId="292"/>
            <ac:spMk id="33" creationId="{D36AF04F-C1DE-4561-B1FF-5C736848B264}"/>
          </ac:spMkLst>
        </pc:spChg>
        <pc:spChg chg="add mod">
          <ac:chgData name="kiran clement" userId="30d581338f574048" providerId="LiveId" clId="{DECB83F6-8CF1-4855-B496-44C7B568E18B}" dt="2021-10-03T07:01:48.630" v="4864"/>
          <ac:spMkLst>
            <pc:docMk/>
            <pc:sldMk cId="257762441" sldId="292"/>
            <ac:spMk id="34" creationId="{F78E4BBE-D5EB-4FEE-87E0-39391F7F04DF}"/>
          </ac:spMkLst>
        </pc:spChg>
        <pc:spChg chg="add mod">
          <ac:chgData name="kiran clement" userId="30d581338f574048" providerId="LiveId" clId="{DECB83F6-8CF1-4855-B496-44C7B568E18B}" dt="2021-10-03T07:01:48.630" v="4864"/>
          <ac:spMkLst>
            <pc:docMk/>
            <pc:sldMk cId="257762441" sldId="292"/>
            <ac:spMk id="35" creationId="{68506CCF-9861-477D-82F5-0EBDE2018254}"/>
          </ac:spMkLst>
        </pc:spChg>
        <pc:spChg chg="add mod">
          <ac:chgData name="kiran clement" userId="30d581338f574048" providerId="LiveId" clId="{DECB83F6-8CF1-4855-B496-44C7B568E18B}" dt="2021-10-03T07:01:48.630" v="4864"/>
          <ac:spMkLst>
            <pc:docMk/>
            <pc:sldMk cId="257762441" sldId="292"/>
            <ac:spMk id="36" creationId="{194BD6E2-85C3-48E0-93AF-A3905B3BD680}"/>
          </ac:spMkLst>
        </pc:spChg>
        <pc:spChg chg="add mod">
          <ac:chgData name="kiran clement" userId="30d581338f574048" providerId="LiveId" clId="{DECB83F6-8CF1-4855-B496-44C7B568E18B}" dt="2021-10-03T07:01:48.630" v="4864"/>
          <ac:spMkLst>
            <pc:docMk/>
            <pc:sldMk cId="257762441" sldId="292"/>
            <ac:spMk id="37" creationId="{FAC41573-9F35-4102-882A-8A3ED0A0FEF3}"/>
          </ac:spMkLst>
        </pc:spChg>
        <pc:spChg chg="add mod">
          <ac:chgData name="kiran clement" userId="30d581338f574048" providerId="LiveId" clId="{DECB83F6-8CF1-4855-B496-44C7B568E18B}" dt="2021-10-03T07:01:48.630" v="4864"/>
          <ac:spMkLst>
            <pc:docMk/>
            <pc:sldMk cId="257762441" sldId="292"/>
            <ac:spMk id="38" creationId="{6774DDD3-AB2C-4874-BC21-484DA594CB98}"/>
          </ac:spMkLst>
        </pc:spChg>
        <pc:spChg chg="add mod">
          <ac:chgData name="kiran clement" userId="30d581338f574048" providerId="LiveId" clId="{DECB83F6-8CF1-4855-B496-44C7B568E18B}" dt="2021-10-03T07:01:48.630" v="4864"/>
          <ac:spMkLst>
            <pc:docMk/>
            <pc:sldMk cId="257762441" sldId="292"/>
            <ac:spMk id="39" creationId="{32275E4E-E0D0-4089-9963-7A7265033992}"/>
          </ac:spMkLst>
        </pc:spChg>
        <pc:spChg chg="add mod">
          <ac:chgData name="kiran clement" userId="30d581338f574048" providerId="LiveId" clId="{DECB83F6-8CF1-4855-B496-44C7B568E18B}" dt="2021-10-03T07:01:48.630" v="4864"/>
          <ac:spMkLst>
            <pc:docMk/>
            <pc:sldMk cId="257762441" sldId="292"/>
            <ac:spMk id="40" creationId="{DDF6C403-3802-4F16-BF06-B88754A9CF63}"/>
          </ac:spMkLst>
        </pc:spChg>
        <pc:spChg chg="add mod">
          <ac:chgData name="kiran clement" userId="30d581338f574048" providerId="LiveId" clId="{DECB83F6-8CF1-4855-B496-44C7B568E18B}" dt="2021-10-03T07:01:48.630" v="4864"/>
          <ac:spMkLst>
            <pc:docMk/>
            <pc:sldMk cId="257762441" sldId="292"/>
            <ac:spMk id="41" creationId="{0248A68B-EBD5-4182-A1F2-A00C03253E7C}"/>
          </ac:spMkLst>
        </pc:spChg>
        <pc:spChg chg="add mod">
          <ac:chgData name="kiran clement" userId="30d581338f574048" providerId="LiveId" clId="{DECB83F6-8CF1-4855-B496-44C7B568E18B}" dt="2021-10-03T07:01:48.630" v="4864"/>
          <ac:spMkLst>
            <pc:docMk/>
            <pc:sldMk cId="257762441" sldId="292"/>
            <ac:spMk id="42" creationId="{C48BCE87-9BC3-462C-898F-1C3B2211E746}"/>
          </ac:spMkLst>
        </pc:spChg>
        <pc:spChg chg="add mod">
          <ac:chgData name="kiran clement" userId="30d581338f574048" providerId="LiveId" clId="{DECB83F6-8CF1-4855-B496-44C7B568E18B}" dt="2021-10-03T07:01:48.630" v="4864"/>
          <ac:spMkLst>
            <pc:docMk/>
            <pc:sldMk cId="257762441" sldId="292"/>
            <ac:spMk id="43" creationId="{7C7B9852-ACB2-472D-8535-EF871BD3E777}"/>
          </ac:spMkLst>
        </pc:spChg>
        <pc:spChg chg="add mod">
          <ac:chgData name="kiran clement" userId="30d581338f574048" providerId="LiveId" clId="{DECB83F6-8CF1-4855-B496-44C7B568E18B}" dt="2021-10-03T07:01:48.630" v="4864"/>
          <ac:spMkLst>
            <pc:docMk/>
            <pc:sldMk cId="257762441" sldId="292"/>
            <ac:spMk id="46" creationId="{C192C75E-FE96-48E3-819B-906D0E4D897B}"/>
          </ac:spMkLst>
        </pc:spChg>
        <pc:spChg chg="add mod">
          <ac:chgData name="kiran clement" userId="30d581338f574048" providerId="LiveId" clId="{DECB83F6-8CF1-4855-B496-44C7B568E18B}" dt="2021-10-03T07:01:48.630" v="4864"/>
          <ac:spMkLst>
            <pc:docMk/>
            <pc:sldMk cId="257762441" sldId="292"/>
            <ac:spMk id="47" creationId="{38DC0F08-240C-4248-A095-8F95B9467136}"/>
          </ac:spMkLst>
        </pc:spChg>
        <pc:spChg chg="add mod">
          <ac:chgData name="kiran clement" userId="30d581338f574048" providerId="LiveId" clId="{DECB83F6-8CF1-4855-B496-44C7B568E18B}" dt="2021-10-03T07:01:48.630" v="4864"/>
          <ac:spMkLst>
            <pc:docMk/>
            <pc:sldMk cId="257762441" sldId="292"/>
            <ac:spMk id="48" creationId="{2A9F023E-CA7D-4811-8244-A562C5995A28}"/>
          </ac:spMkLst>
        </pc:spChg>
        <pc:spChg chg="add mod">
          <ac:chgData name="kiran clement" userId="30d581338f574048" providerId="LiveId" clId="{DECB83F6-8CF1-4855-B496-44C7B568E18B}" dt="2021-10-03T07:01:48.630" v="4864"/>
          <ac:spMkLst>
            <pc:docMk/>
            <pc:sldMk cId="257762441" sldId="292"/>
            <ac:spMk id="49" creationId="{5F6B3E87-6D76-4754-A520-11C5C5E3E1FE}"/>
          </ac:spMkLst>
        </pc:spChg>
        <pc:spChg chg="add mod">
          <ac:chgData name="kiran clement" userId="30d581338f574048" providerId="LiveId" clId="{DECB83F6-8CF1-4855-B496-44C7B568E18B}" dt="2021-10-03T07:01:48.630" v="4864"/>
          <ac:spMkLst>
            <pc:docMk/>
            <pc:sldMk cId="257762441" sldId="292"/>
            <ac:spMk id="50" creationId="{62A694BB-47BA-4A5A-B35D-F440B5EADBA4}"/>
          </ac:spMkLst>
        </pc:spChg>
        <pc:spChg chg="add mod">
          <ac:chgData name="kiran clement" userId="30d581338f574048" providerId="LiveId" clId="{DECB83F6-8CF1-4855-B496-44C7B568E18B}" dt="2021-10-03T07:01:48.630" v="4864"/>
          <ac:spMkLst>
            <pc:docMk/>
            <pc:sldMk cId="257762441" sldId="292"/>
            <ac:spMk id="51" creationId="{3B0C9B08-A44F-40FE-A124-9B88648BEA61}"/>
          </ac:spMkLst>
        </pc:spChg>
        <pc:spChg chg="add mod">
          <ac:chgData name="kiran clement" userId="30d581338f574048" providerId="LiveId" clId="{DECB83F6-8CF1-4855-B496-44C7B568E18B}" dt="2021-10-03T07:01:48.630" v="4864"/>
          <ac:spMkLst>
            <pc:docMk/>
            <pc:sldMk cId="257762441" sldId="292"/>
            <ac:spMk id="52" creationId="{524833B9-673D-4439-AACF-9B556EA22D93}"/>
          </ac:spMkLst>
        </pc:spChg>
        <pc:spChg chg="add mod">
          <ac:chgData name="kiran clement" userId="30d581338f574048" providerId="LiveId" clId="{DECB83F6-8CF1-4855-B496-44C7B568E18B}" dt="2021-10-03T07:01:48.630" v="4864"/>
          <ac:spMkLst>
            <pc:docMk/>
            <pc:sldMk cId="257762441" sldId="292"/>
            <ac:spMk id="53" creationId="{92EE3113-16A1-4163-86FB-1100746CDC42}"/>
          </ac:spMkLst>
        </pc:spChg>
        <pc:spChg chg="add mod">
          <ac:chgData name="kiran clement" userId="30d581338f574048" providerId="LiveId" clId="{DECB83F6-8CF1-4855-B496-44C7B568E18B}" dt="2021-10-03T07:01:48.630" v="4864"/>
          <ac:spMkLst>
            <pc:docMk/>
            <pc:sldMk cId="257762441" sldId="292"/>
            <ac:spMk id="54" creationId="{CA13F65A-C04D-45C3-BAC8-6F76EA44ABF9}"/>
          </ac:spMkLst>
        </pc:spChg>
        <pc:spChg chg="add mod">
          <ac:chgData name="kiran clement" userId="30d581338f574048" providerId="LiveId" clId="{DECB83F6-8CF1-4855-B496-44C7B568E18B}" dt="2021-10-03T07:01:48.630" v="4864"/>
          <ac:spMkLst>
            <pc:docMk/>
            <pc:sldMk cId="257762441" sldId="292"/>
            <ac:spMk id="55" creationId="{7F087D3E-5465-4203-AF95-6FC633938ECC}"/>
          </ac:spMkLst>
        </pc:spChg>
        <pc:spChg chg="add mod">
          <ac:chgData name="kiran clement" userId="30d581338f574048" providerId="LiveId" clId="{DECB83F6-8CF1-4855-B496-44C7B568E18B}" dt="2021-10-03T07:01:48.630" v="4864"/>
          <ac:spMkLst>
            <pc:docMk/>
            <pc:sldMk cId="257762441" sldId="292"/>
            <ac:spMk id="58" creationId="{BBB5A627-F64A-4BB7-8AB6-836185BFA184}"/>
          </ac:spMkLst>
        </pc:spChg>
        <pc:spChg chg="add mod">
          <ac:chgData name="kiran clement" userId="30d581338f574048" providerId="LiveId" clId="{DECB83F6-8CF1-4855-B496-44C7B568E18B}" dt="2021-10-03T07:01:48.630" v="4864"/>
          <ac:spMkLst>
            <pc:docMk/>
            <pc:sldMk cId="257762441" sldId="292"/>
            <ac:spMk id="59" creationId="{42141433-DE4E-44F1-A994-D7D68FCBA6C6}"/>
          </ac:spMkLst>
        </pc:spChg>
        <pc:spChg chg="add mod">
          <ac:chgData name="kiran clement" userId="30d581338f574048" providerId="LiveId" clId="{DECB83F6-8CF1-4855-B496-44C7B568E18B}" dt="2021-10-03T07:01:48.630" v="4864"/>
          <ac:spMkLst>
            <pc:docMk/>
            <pc:sldMk cId="257762441" sldId="292"/>
            <ac:spMk id="60" creationId="{0FB60B4E-F7D5-4575-87D9-9C68726E3964}"/>
          </ac:spMkLst>
        </pc:spChg>
        <pc:spChg chg="add mod">
          <ac:chgData name="kiran clement" userId="30d581338f574048" providerId="LiveId" clId="{DECB83F6-8CF1-4855-B496-44C7B568E18B}" dt="2021-10-03T07:01:48.630" v="4864"/>
          <ac:spMkLst>
            <pc:docMk/>
            <pc:sldMk cId="257762441" sldId="292"/>
            <ac:spMk id="68" creationId="{5D1866C7-4D8B-4DAE-ADBB-8737BEA0AC8E}"/>
          </ac:spMkLst>
        </pc:spChg>
        <pc:spChg chg="add mod">
          <ac:chgData name="kiran clement" userId="30d581338f574048" providerId="LiveId" clId="{DECB83F6-8CF1-4855-B496-44C7B568E18B}" dt="2021-10-03T07:01:48.630" v="4864"/>
          <ac:spMkLst>
            <pc:docMk/>
            <pc:sldMk cId="257762441" sldId="292"/>
            <ac:spMk id="69" creationId="{9D5BFDD9-A8C4-4D9A-AD9F-E2EB13FC8FB3}"/>
          </ac:spMkLst>
        </pc:spChg>
        <pc:spChg chg="add mod">
          <ac:chgData name="kiran clement" userId="30d581338f574048" providerId="LiveId" clId="{DECB83F6-8CF1-4855-B496-44C7B568E18B}" dt="2021-10-03T07:01:48.630" v="4864"/>
          <ac:spMkLst>
            <pc:docMk/>
            <pc:sldMk cId="257762441" sldId="292"/>
            <ac:spMk id="70" creationId="{6AEC7D11-ACF0-4F08-B81B-481AD4EFA6BB}"/>
          </ac:spMkLst>
        </pc:spChg>
        <pc:spChg chg="add mod">
          <ac:chgData name="kiran clement" userId="30d581338f574048" providerId="LiveId" clId="{DECB83F6-8CF1-4855-B496-44C7B568E18B}" dt="2021-10-03T07:01:48.630" v="4864"/>
          <ac:spMkLst>
            <pc:docMk/>
            <pc:sldMk cId="257762441" sldId="292"/>
            <ac:spMk id="71" creationId="{F1BFAA10-A5CA-4328-AE9F-DED68BEF54C1}"/>
          </ac:spMkLst>
        </pc:spChg>
        <pc:spChg chg="add mod">
          <ac:chgData name="kiran clement" userId="30d581338f574048" providerId="LiveId" clId="{DECB83F6-8CF1-4855-B496-44C7B568E18B}" dt="2021-10-03T07:01:48.630" v="4864"/>
          <ac:spMkLst>
            <pc:docMk/>
            <pc:sldMk cId="257762441" sldId="292"/>
            <ac:spMk id="72" creationId="{91DAA783-66D8-492D-A61B-0C9EBF97CA9F}"/>
          </ac:spMkLst>
        </pc:spChg>
        <pc:spChg chg="add mod">
          <ac:chgData name="kiran clement" userId="30d581338f574048" providerId="LiveId" clId="{DECB83F6-8CF1-4855-B496-44C7B568E18B}" dt="2021-10-03T07:01:48.630" v="4864"/>
          <ac:spMkLst>
            <pc:docMk/>
            <pc:sldMk cId="257762441" sldId="292"/>
            <ac:spMk id="73" creationId="{857C7D15-2270-4724-93BA-BFCF7788A47C}"/>
          </ac:spMkLst>
        </pc:spChg>
        <pc:spChg chg="add mod">
          <ac:chgData name="kiran clement" userId="30d581338f574048" providerId="LiveId" clId="{DECB83F6-8CF1-4855-B496-44C7B568E18B}" dt="2021-10-03T07:01:48.630" v="4864"/>
          <ac:spMkLst>
            <pc:docMk/>
            <pc:sldMk cId="257762441" sldId="292"/>
            <ac:spMk id="74" creationId="{63A2F591-B5E7-4E59-9F07-8879830F4973}"/>
          </ac:spMkLst>
        </pc:spChg>
        <pc:spChg chg="add mod">
          <ac:chgData name="kiran clement" userId="30d581338f574048" providerId="LiveId" clId="{DECB83F6-8CF1-4855-B496-44C7B568E18B}" dt="2021-10-03T07:01:48.630" v="4864"/>
          <ac:spMkLst>
            <pc:docMk/>
            <pc:sldMk cId="257762441" sldId="292"/>
            <ac:spMk id="75" creationId="{74E64938-0573-40C8-82CA-183D36EC866E}"/>
          </ac:spMkLst>
        </pc:spChg>
        <pc:spChg chg="add mod">
          <ac:chgData name="kiran clement" userId="30d581338f574048" providerId="LiveId" clId="{DECB83F6-8CF1-4855-B496-44C7B568E18B}" dt="2021-10-03T07:01:48.630" v="4864"/>
          <ac:spMkLst>
            <pc:docMk/>
            <pc:sldMk cId="257762441" sldId="292"/>
            <ac:spMk id="76" creationId="{F7A8ADF3-967B-4D49-80E2-2A4B8DD9C796}"/>
          </ac:spMkLst>
        </pc:spChg>
        <pc:spChg chg="add mod">
          <ac:chgData name="kiran clement" userId="30d581338f574048" providerId="LiveId" clId="{DECB83F6-8CF1-4855-B496-44C7B568E18B}" dt="2021-10-03T07:01:48.630" v="4864"/>
          <ac:spMkLst>
            <pc:docMk/>
            <pc:sldMk cId="257762441" sldId="292"/>
            <ac:spMk id="77" creationId="{3D1326C6-46A0-4C67-B4AC-C9C4EEC5431B}"/>
          </ac:spMkLst>
        </pc:spChg>
        <pc:spChg chg="add mod">
          <ac:chgData name="kiran clement" userId="30d581338f574048" providerId="LiveId" clId="{DECB83F6-8CF1-4855-B496-44C7B568E18B}" dt="2021-10-03T07:01:48.630" v="4864"/>
          <ac:spMkLst>
            <pc:docMk/>
            <pc:sldMk cId="257762441" sldId="292"/>
            <ac:spMk id="78" creationId="{1DCD48FE-68D0-4677-BCED-C030F8BD7DAC}"/>
          </ac:spMkLst>
        </pc:spChg>
        <pc:spChg chg="add mod">
          <ac:chgData name="kiran clement" userId="30d581338f574048" providerId="LiveId" clId="{DECB83F6-8CF1-4855-B496-44C7B568E18B}" dt="2021-10-03T07:01:48.630" v="4864"/>
          <ac:spMkLst>
            <pc:docMk/>
            <pc:sldMk cId="257762441" sldId="292"/>
            <ac:spMk id="79" creationId="{6F8A50FA-0576-4DD7-A0F6-A0967D4FFAAF}"/>
          </ac:spMkLst>
        </pc:spChg>
        <pc:spChg chg="add mod">
          <ac:chgData name="kiran clement" userId="30d581338f574048" providerId="LiveId" clId="{DECB83F6-8CF1-4855-B496-44C7B568E18B}" dt="2021-10-03T07:01:48.630" v="4864"/>
          <ac:spMkLst>
            <pc:docMk/>
            <pc:sldMk cId="257762441" sldId="292"/>
            <ac:spMk id="80" creationId="{11C70D56-6878-47DB-B93A-FB380C1AC2CD}"/>
          </ac:spMkLst>
        </pc:spChg>
        <pc:spChg chg="add mod">
          <ac:chgData name="kiran clement" userId="30d581338f574048" providerId="LiveId" clId="{DECB83F6-8CF1-4855-B496-44C7B568E18B}" dt="2021-10-03T07:01:48.630" v="4864"/>
          <ac:spMkLst>
            <pc:docMk/>
            <pc:sldMk cId="257762441" sldId="292"/>
            <ac:spMk id="81" creationId="{FF6EBC4A-C31D-4836-9862-EA4DABEF70A7}"/>
          </ac:spMkLst>
        </pc:spChg>
        <pc:spChg chg="add mod">
          <ac:chgData name="kiran clement" userId="30d581338f574048" providerId="LiveId" clId="{DECB83F6-8CF1-4855-B496-44C7B568E18B}" dt="2021-10-03T07:01:48.630" v="4864"/>
          <ac:spMkLst>
            <pc:docMk/>
            <pc:sldMk cId="257762441" sldId="292"/>
            <ac:spMk id="82" creationId="{EACBC1DB-263F-4866-9355-A169F5CF489E}"/>
          </ac:spMkLst>
        </pc:spChg>
        <pc:spChg chg="add mod">
          <ac:chgData name="kiran clement" userId="30d581338f574048" providerId="LiveId" clId="{DECB83F6-8CF1-4855-B496-44C7B568E18B}" dt="2021-10-03T07:01:48.630" v="4864"/>
          <ac:spMkLst>
            <pc:docMk/>
            <pc:sldMk cId="257762441" sldId="292"/>
            <ac:spMk id="83" creationId="{7A8DA92D-1394-4AB2-AD11-CFD0139B2F91}"/>
          </ac:spMkLst>
        </pc:spChg>
        <pc:spChg chg="add mod">
          <ac:chgData name="kiran clement" userId="30d581338f574048" providerId="LiveId" clId="{DECB83F6-8CF1-4855-B496-44C7B568E18B}" dt="2021-10-03T07:01:48.630" v="4864"/>
          <ac:spMkLst>
            <pc:docMk/>
            <pc:sldMk cId="257762441" sldId="292"/>
            <ac:spMk id="84" creationId="{9E56B01C-0E4A-426A-B990-0F1B06885EF3}"/>
          </ac:spMkLst>
        </pc:spChg>
        <pc:spChg chg="add mod">
          <ac:chgData name="kiran clement" userId="30d581338f574048" providerId="LiveId" clId="{DECB83F6-8CF1-4855-B496-44C7B568E18B}" dt="2021-10-03T07:01:48.630" v="4864"/>
          <ac:spMkLst>
            <pc:docMk/>
            <pc:sldMk cId="257762441" sldId="292"/>
            <ac:spMk id="85" creationId="{7A8ED67C-9D62-44AA-AEE1-DE8E7FE221DC}"/>
          </ac:spMkLst>
        </pc:spChg>
        <pc:spChg chg="add mod">
          <ac:chgData name="kiran clement" userId="30d581338f574048" providerId="LiveId" clId="{DECB83F6-8CF1-4855-B496-44C7B568E18B}" dt="2021-10-03T07:01:48.630" v="4864"/>
          <ac:spMkLst>
            <pc:docMk/>
            <pc:sldMk cId="257762441" sldId="292"/>
            <ac:spMk id="86" creationId="{8CE10C0D-D7A1-497F-8232-C528DC3173AD}"/>
          </ac:spMkLst>
        </pc:spChg>
        <pc:spChg chg="add mod">
          <ac:chgData name="kiran clement" userId="30d581338f574048" providerId="LiveId" clId="{DECB83F6-8CF1-4855-B496-44C7B568E18B}" dt="2021-10-03T07:01:48.630" v="4864"/>
          <ac:spMkLst>
            <pc:docMk/>
            <pc:sldMk cId="257762441" sldId="292"/>
            <ac:spMk id="87" creationId="{F78620AD-FEF7-44D0-8476-C4137E155A5A}"/>
          </ac:spMkLst>
        </pc:spChg>
        <pc:spChg chg="add mod">
          <ac:chgData name="kiran clement" userId="30d581338f574048" providerId="LiveId" clId="{DECB83F6-8CF1-4855-B496-44C7B568E18B}" dt="2021-10-03T07:01:48.630" v="4864"/>
          <ac:spMkLst>
            <pc:docMk/>
            <pc:sldMk cId="257762441" sldId="292"/>
            <ac:spMk id="88" creationId="{871084A6-8BDF-4C58-9626-7F30E9998476}"/>
          </ac:spMkLst>
        </pc:spChg>
        <pc:spChg chg="add mod">
          <ac:chgData name="kiran clement" userId="30d581338f574048" providerId="LiveId" clId="{DECB83F6-8CF1-4855-B496-44C7B568E18B}" dt="2021-10-06T11:01:37.039" v="8894" actId="1076"/>
          <ac:spMkLst>
            <pc:docMk/>
            <pc:sldMk cId="257762441" sldId="292"/>
            <ac:spMk id="89" creationId="{586E8D9B-7750-4B5C-9BC1-C4895F494198}"/>
          </ac:spMkLst>
        </pc:spChg>
        <pc:spChg chg="add mod">
          <ac:chgData name="kiran clement" userId="30d581338f574048" providerId="LiveId" clId="{DECB83F6-8CF1-4855-B496-44C7B568E18B}" dt="2021-10-03T07:01:48.630" v="4864"/>
          <ac:spMkLst>
            <pc:docMk/>
            <pc:sldMk cId="257762441" sldId="292"/>
            <ac:spMk id="90" creationId="{37BD5CD0-299F-40B4-B2D4-1A140430148E}"/>
          </ac:spMkLst>
        </pc:spChg>
        <pc:spChg chg="add mod">
          <ac:chgData name="kiran clement" userId="30d581338f574048" providerId="LiveId" clId="{DECB83F6-8CF1-4855-B496-44C7B568E18B}" dt="2021-10-06T11:01:34.820" v="8893" actId="1076"/>
          <ac:spMkLst>
            <pc:docMk/>
            <pc:sldMk cId="257762441" sldId="292"/>
            <ac:spMk id="91" creationId="{E1EDFDB6-01DE-4F1C-B168-7DAC70291E1A}"/>
          </ac:spMkLst>
        </pc:spChg>
        <pc:spChg chg="add mod">
          <ac:chgData name="kiran clement" userId="30d581338f574048" providerId="LiveId" clId="{DECB83F6-8CF1-4855-B496-44C7B568E18B}" dt="2021-10-06T10:58:39.885" v="8829" actId="20577"/>
          <ac:spMkLst>
            <pc:docMk/>
            <pc:sldMk cId="257762441" sldId="292"/>
            <ac:spMk id="92" creationId="{CC7C7808-8ABC-4295-9001-1357C5FE3B7C}"/>
          </ac:spMkLst>
        </pc:spChg>
        <pc:spChg chg="add mod">
          <ac:chgData name="kiran clement" userId="30d581338f574048" providerId="LiveId" clId="{DECB83F6-8CF1-4855-B496-44C7B568E18B}" dt="2021-10-06T10:59:43.914" v="8840" actId="571"/>
          <ac:spMkLst>
            <pc:docMk/>
            <pc:sldMk cId="257762441" sldId="292"/>
            <ac:spMk id="93" creationId="{6938CB22-E630-4B82-AB8A-20583EED17A7}"/>
          </ac:spMkLst>
        </pc:spChg>
        <pc:spChg chg="add mod">
          <ac:chgData name="kiran clement" userId="30d581338f574048" providerId="LiveId" clId="{DECB83F6-8CF1-4855-B496-44C7B568E18B}" dt="2021-10-06T11:01:25.591" v="8889" actId="1076"/>
          <ac:spMkLst>
            <pc:docMk/>
            <pc:sldMk cId="257762441" sldId="292"/>
            <ac:spMk id="97" creationId="{8C7D5B72-190B-4897-B1DE-8192BB57C02B}"/>
          </ac:spMkLst>
        </pc:spChg>
        <pc:spChg chg="add mod">
          <ac:chgData name="kiran clement" userId="30d581338f574048" providerId="LiveId" clId="{DECB83F6-8CF1-4855-B496-44C7B568E18B}" dt="2021-10-06T11:01:32.201" v="8891" actId="1076"/>
          <ac:spMkLst>
            <pc:docMk/>
            <pc:sldMk cId="257762441" sldId="292"/>
            <ac:spMk id="99" creationId="{83853F93-BC23-4884-99E6-9D64128BAAA4}"/>
          </ac:spMkLst>
        </pc:spChg>
        <pc:picChg chg="add mod">
          <ac:chgData name="kiran clement" userId="30d581338f574048" providerId="LiveId" clId="{DECB83F6-8CF1-4855-B496-44C7B568E18B}" dt="2021-10-06T10:58:30.578" v="8820" actId="1076"/>
          <ac:picMkLst>
            <pc:docMk/>
            <pc:sldMk cId="257762441" sldId="292"/>
            <ac:picMk id="6" creationId="{4499714E-7AA3-4B15-8390-A28093615003}"/>
          </ac:picMkLst>
        </pc:picChg>
        <pc:cxnChg chg="del">
          <ac:chgData name="kiran clement" userId="30d581338f574048" providerId="LiveId" clId="{DECB83F6-8CF1-4855-B496-44C7B568E18B}" dt="2021-10-03T07:01:51.589" v="4865" actId="478"/>
          <ac:cxnSpMkLst>
            <pc:docMk/>
            <pc:sldMk cId="257762441" sldId="292"/>
            <ac:cxnSpMk id="10" creationId="{730E9B52-FE50-4233-BD87-CBDB1989E5D1}"/>
          </ac:cxnSpMkLst>
        </pc:cxnChg>
        <pc:cxnChg chg="add mod">
          <ac:chgData name="kiran clement" userId="30d581338f574048" providerId="LiveId" clId="{DECB83F6-8CF1-4855-B496-44C7B568E18B}" dt="2021-10-03T07:01:48.630" v="4864"/>
          <ac:cxnSpMkLst>
            <pc:docMk/>
            <pc:sldMk cId="257762441" sldId="292"/>
            <ac:cxnSpMk id="15" creationId="{7E07520D-A1C0-486D-B1A3-867C701A2CB4}"/>
          </ac:cxnSpMkLst>
        </pc:cxnChg>
        <pc:cxnChg chg="add mod">
          <ac:chgData name="kiran clement" userId="30d581338f574048" providerId="LiveId" clId="{DECB83F6-8CF1-4855-B496-44C7B568E18B}" dt="2021-10-03T07:01:48.630" v="4864"/>
          <ac:cxnSpMkLst>
            <pc:docMk/>
            <pc:sldMk cId="257762441" sldId="292"/>
            <ac:cxnSpMk id="16" creationId="{CB658D29-4770-4BA4-A7B6-A8469A8B5EA3}"/>
          </ac:cxnSpMkLst>
        </pc:cxnChg>
        <pc:cxnChg chg="add mod">
          <ac:chgData name="kiran clement" userId="30d581338f574048" providerId="LiveId" clId="{DECB83F6-8CF1-4855-B496-44C7B568E18B}" dt="2021-10-06T11:01:28.480" v="8890" actId="14100"/>
          <ac:cxnSpMkLst>
            <pc:docMk/>
            <pc:sldMk cId="257762441" sldId="292"/>
            <ac:cxnSpMk id="17" creationId="{99E6E011-A8D5-4B7A-984F-FB97E8CDFD10}"/>
          </ac:cxnSpMkLst>
        </pc:cxnChg>
        <pc:cxnChg chg="add mod">
          <ac:chgData name="kiran clement" userId="30d581338f574048" providerId="LiveId" clId="{DECB83F6-8CF1-4855-B496-44C7B568E18B}" dt="2021-10-03T07:01:48.630" v="4864"/>
          <ac:cxnSpMkLst>
            <pc:docMk/>
            <pc:sldMk cId="257762441" sldId="292"/>
            <ac:cxnSpMk id="18" creationId="{92C63996-FA71-478D-B026-95C224E93493}"/>
          </ac:cxnSpMkLst>
        </pc:cxnChg>
        <pc:cxnChg chg="add mod">
          <ac:chgData name="kiran clement" userId="30d581338f574048" providerId="LiveId" clId="{DECB83F6-8CF1-4855-B496-44C7B568E18B}" dt="2021-10-03T07:01:48.630" v="4864"/>
          <ac:cxnSpMkLst>
            <pc:docMk/>
            <pc:sldMk cId="257762441" sldId="292"/>
            <ac:cxnSpMk id="19" creationId="{CF77C4B2-35FB-4466-988B-0E7B7C95647A}"/>
          </ac:cxnSpMkLst>
        </pc:cxnChg>
        <pc:cxnChg chg="add mod">
          <ac:chgData name="kiran clement" userId="30d581338f574048" providerId="LiveId" clId="{DECB83F6-8CF1-4855-B496-44C7B568E18B}" dt="2021-10-03T07:01:48.630" v="4864"/>
          <ac:cxnSpMkLst>
            <pc:docMk/>
            <pc:sldMk cId="257762441" sldId="292"/>
            <ac:cxnSpMk id="20" creationId="{21F6C78E-ECF6-416A-93CE-165F00A86927}"/>
          </ac:cxnSpMkLst>
        </pc:cxnChg>
        <pc:cxnChg chg="add mod">
          <ac:chgData name="kiran clement" userId="30d581338f574048" providerId="LiveId" clId="{DECB83F6-8CF1-4855-B496-44C7B568E18B}" dt="2021-10-03T07:01:48.630" v="4864"/>
          <ac:cxnSpMkLst>
            <pc:docMk/>
            <pc:sldMk cId="257762441" sldId="292"/>
            <ac:cxnSpMk id="21" creationId="{50EB6908-8872-4093-BD66-6C4FDD7C96CC}"/>
          </ac:cxnSpMkLst>
        </pc:cxnChg>
        <pc:cxnChg chg="add mod">
          <ac:chgData name="kiran clement" userId="30d581338f574048" providerId="LiveId" clId="{DECB83F6-8CF1-4855-B496-44C7B568E18B}" dt="2021-10-03T07:01:48.630" v="4864"/>
          <ac:cxnSpMkLst>
            <pc:docMk/>
            <pc:sldMk cId="257762441" sldId="292"/>
            <ac:cxnSpMk id="22" creationId="{2442A575-9DDF-491E-B3F2-59C6E29961D9}"/>
          </ac:cxnSpMkLst>
        </pc:cxnChg>
        <pc:cxnChg chg="add mod">
          <ac:chgData name="kiran clement" userId="30d581338f574048" providerId="LiveId" clId="{DECB83F6-8CF1-4855-B496-44C7B568E18B}" dt="2021-10-03T07:01:48.630" v="4864"/>
          <ac:cxnSpMkLst>
            <pc:docMk/>
            <pc:sldMk cId="257762441" sldId="292"/>
            <ac:cxnSpMk id="44" creationId="{3724A59A-39BB-4F80-91B2-1F86C47F8C7C}"/>
          </ac:cxnSpMkLst>
        </pc:cxnChg>
        <pc:cxnChg chg="add mod">
          <ac:chgData name="kiran clement" userId="30d581338f574048" providerId="LiveId" clId="{DECB83F6-8CF1-4855-B496-44C7B568E18B}" dt="2021-10-03T07:01:48.630" v="4864"/>
          <ac:cxnSpMkLst>
            <pc:docMk/>
            <pc:sldMk cId="257762441" sldId="292"/>
            <ac:cxnSpMk id="45" creationId="{260F4264-EF65-403B-9D42-8B76D90AAED5}"/>
          </ac:cxnSpMkLst>
        </pc:cxnChg>
        <pc:cxnChg chg="add mod">
          <ac:chgData name="kiran clement" userId="30d581338f574048" providerId="LiveId" clId="{DECB83F6-8CF1-4855-B496-44C7B568E18B}" dt="2021-10-03T07:01:48.630" v="4864"/>
          <ac:cxnSpMkLst>
            <pc:docMk/>
            <pc:sldMk cId="257762441" sldId="292"/>
            <ac:cxnSpMk id="56" creationId="{F62805FC-72D5-4B58-919F-EB68AE40DD8B}"/>
          </ac:cxnSpMkLst>
        </pc:cxnChg>
        <pc:cxnChg chg="add mod">
          <ac:chgData name="kiran clement" userId="30d581338f574048" providerId="LiveId" clId="{DECB83F6-8CF1-4855-B496-44C7B568E18B}" dt="2021-10-03T07:01:48.630" v="4864"/>
          <ac:cxnSpMkLst>
            <pc:docMk/>
            <pc:sldMk cId="257762441" sldId="292"/>
            <ac:cxnSpMk id="57" creationId="{EE39B15A-D4EE-47CC-B142-95F2F6266F13}"/>
          </ac:cxnSpMkLst>
        </pc:cxnChg>
        <pc:cxnChg chg="add mod">
          <ac:chgData name="kiran clement" userId="30d581338f574048" providerId="LiveId" clId="{DECB83F6-8CF1-4855-B496-44C7B568E18B}" dt="2021-10-03T07:01:48.630" v="4864"/>
          <ac:cxnSpMkLst>
            <pc:docMk/>
            <pc:sldMk cId="257762441" sldId="292"/>
            <ac:cxnSpMk id="61" creationId="{F89CEB28-A57F-4A7C-AD39-1DEF93395081}"/>
          </ac:cxnSpMkLst>
        </pc:cxnChg>
        <pc:cxnChg chg="add mod">
          <ac:chgData name="kiran clement" userId="30d581338f574048" providerId="LiveId" clId="{DECB83F6-8CF1-4855-B496-44C7B568E18B}" dt="2021-10-03T07:01:48.630" v="4864"/>
          <ac:cxnSpMkLst>
            <pc:docMk/>
            <pc:sldMk cId="257762441" sldId="292"/>
            <ac:cxnSpMk id="62" creationId="{5520F3F9-89F9-47B4-BFB0-DA7F387CA73B}"/>
          </ac:cxnSpMkLst>
        </pc:cxnChg>
        <pc:cxnChg chg="add mod">
          <ac:chgData name="kiran clement" userId="30d581338f574048" providerId="LiveId" clId="{DECB83F6-8CF1-4855-B496-44C7B568E18B}" dt="2021-10-03T07:01:48.630" v="4864"/>
          <ac:cxnSpMkLst>
            <pc:docMk/>
            <pc:sldMk cId="257762441" sldId="292"/>
            <ac:cxnSpMk id="63" creationId="{9F28C622-947E-4A00-8A42-F8C63687B516}"/>
          </ac:cxnSpMkLst>
        </pc:cxnChg>
        <pc:cxnChg chg="add mod">
          <ac:chgData name="kiran clement" userId="30d581338f574048" providerId="LiveId" clId="{DECB83F6-8CF1-4855-B496-44C7B568E18B}" dt="2021-10-03T07:01:48.630" v="4864"/>
          <ac:cxnSpMkLst>
            <pc:docMk/>
            <pc:sldMk cId="257762441" sldId="292"/>
            <ac:cxnSpMk id="64" creationId="{002286E1-135D-4A30-8A46-8F26BC33D192}"/>
          </ac:cxnSpMkLst>
        </pc:cxnChg>
        <pc:cxnChg chg="add mod">
          <ac:chgData name="kiran clement" userId="30d581338f574048" providerId="LiveId" clId="{DECB83F6-8CF1-4855-B496-44C7B568E18B}" dt="2021-10-03T07:01:48.630" v="4864"/>
          <ac:cxnSpMkLst>
            <pc:docMk/>
            <pc:sldMk cId="257762441" sldId="292"/>
            <ac:cxnSpMk id="65" creationId="{BDADE79F-7FB5-483D-ADEB-02BF078100BE}"/>
          </ac:cxnSpMkLst>
        </pc:cxnChg>
        <pc:cxnChg chg="add mod">
          <ac:chgData name="kiran clement" userId="30d581338f574048" providerId="LiveId" clId="{DECB83F6-8CF1-4855-B496-44C7B568E18B}" dt="2021-10-03T07:01:48.630" v="4864"/>
          <ac:cxnSpMkLst>
            <pc:docMk/>
            <pc:sldMk cId="257762441" sldId="292"/>
            <ac:cxnSpMk id="66" creationId="{299846D2-A7BB-462C-AD6A-493BAB268E90}"/>
          </ac:cxnSpMkLst>
        </pc:cxnChg>
        <pc:cxnChg chg="add mod">
          <ac:chgData name="kiran clement" userId="30d581338f574048" providerId="LiveId" clId="{DECB83F6-8CF1-4855-B496-44C7B568E18B}" dt="2021-10-03T07:01:48.630" v="4864"/>
          <ac:cxnSpMkLst>
            <pc:docMk/>
            <pc:sldMk cId="257762441" sldId="292"/>
            <ac:cxnSpMk id="67" creationId="{1FD4957C-C645-44F2-A095-DF11C98F72B0}"/>
          </ac:cxnSpMkLst>
        </pc:cxnChg>
      </pc:sldChg>
      <pc:sldChg chg="addSp modSp add mod ord">
        <pc:chgData name="kiran clement" userId="30d581338f574048" providerId="LiveId" clId="{DECB83F6-8CF1-4855-B496-44C7B568E18B}" dt="2021-10-03T08:09:30.764" v="5399" actId="20577"/>
        <pc:sldMkLst>
          <pc:docMk/>
          <pc:sldMk cId="3239046928" sldId="358"/>
        </pc:sldMkLst>
        <pc:spChg chg="add mod">
          <ac:chgData name="kiran clement" userId="30d581338f574048" providerId="LiveId" clId="{DECB83F6-8CF1-4855-B496-44C7B568E18B}" dt="2021-10-03T08:09:30.764" v="5399" actId="20577"/>
          <ac:spMkLst>
            <pc:docMk/>
            <pc:sldMk cId="3239046928" sldId="358"/>
            <ac:spMk id="4" creationId="{5E7BDC60-D37A-4677-B20A-4B0E9D963D48}"/>
          </ac:spMkLst>
        </pc:spChg>
        <pc:picChg chg="mod">
          <ac:chgData name="kiran clement" userId="30d581338f574048" providerId="LiveId" clId="{DECB83F6-8CF1-4855-B496-44C7B568E18B}" dt="2021-10-03T08:08:42.019" v="5254" actId="1076"/>
          <ac:picMkLst>
            <pc:docMk/>
            <pc:sldMk cId="3239046928" sldId="358"/>
            <ac:picMk id="7" creationId="{68A8D8FF-0650-46C5-85F5-A06F0658B077}"/>
          </ac:picMkLst>
        </pc:picChg>
      </pc:sldChg>
      <pc:sldChg chg="addSp delSp modSp add mod ord">
        <pc:chgData name="kiran clement" userId="30d581338f574048" providerId="LiveId" clId="{DECB83F6-8CF1-4855-B496-44C7B568E18B}" dt="2021-10-09T11:05:26.778" v="9262" actId="571"/>
        <pc:sldMkLst>
          <pc:docMk/>
          <pc:sldMk cId="2431331926" sldId="359"/>
        </pc:sldMkLst>
        <pc:spChg chg="add mod">
          <ac:chgData name="kiran clement" userId="30d581338f574048" providerId="LiveId" clId="{DECB83F6-8CF1-4855-B496-44C7B568E18B}" dt="2021-09-30T21:22:38.514" v="3358" actId="313"/>
          <ac:spMkLst>
            <pc:docMk/>
            <pc:sldMk cId="2431331926" sldId="359"/>
            <ac:spMk id="2" creationId="{6C5C2C1D-413D-4EF8-9C1E-FC2DCE7D3D27}"/>
          </ac:spMkLst>
        </pc:spChg>
        <pc:spChg chg="mod">
          <ac:chgData name="kiran clement" userId="30d581338f574048" providerId="LiveId" clId="{DECB83F6-8CF1-4855-B496-44C7B568E18B}" dt="2021-09-30T21:19:53.683" v="3163" actId="20577"/>
          <ac:spMkLst>
            <pc:docMk/>
            <pc:sldMk cId="2431331926" sldId="359"/>
            <ac:spMk id="4" creationId="{0884A07C-EA9B-4C23-BA94-DB9D3BD59844}"/>
          </ac:spMkLst>
        </pc:spChg>
        <pc:graphicFrameChg chg="add del mod">
          <ac:chgData name="kiran clement" userId="30d581338f574048" providerId="LiveId" clId="{DECB83F6-8CF1-4855-B496-44C7B568E18B}" dt="2021-09-30T21:19:58.442" v="3165" actId="478"/>
          <ac:graphicFrameMkLst>
            <pc:docMk/>
            <pc:sldMk cId="2431331926" sldId="359"/>
            <ac:graphicFrameMk id="10" creationId="{0F1B203E-3208-422A-B682-67D9F53945A5}"/>
          </ac:graphicFrameMkLst>
        </pc:graphicFrameChg>
        <pc:picChg chg="add del mod modCrop">
          <ac:chgData name="kiran clement" userId="30d581338f574048" providerId="LiveId" clId="{DECB83F6-8CF1-4855-B496-44C7B568E18B}" dt="2021-09-30T21:19:57.787" v="3164" actId="478"/>
          <ac:picMkLst>
            <pc:docMk/>
            <pc:sldMk cId="2431331926" sldId="359"/>
            <ac:picMk id="5" creationId="{7216DCC4-3E60-4894-B31F-096628221207}"/>
          </ac:picMkLst>
        </pc:picChg>
        <pc:picChg chg="del mod modCrop">
          <ac:chgData name="kiran clement" userId="30d581338f574048" providerId="LiveId" clId="{DECB83F6-8CF1-4855-B496-44C7B568E18B}" dt="2021-09-30T19:45:32.649" v="2465" actId="478"/>
          <ac:picMkLst>
            <pc:docMk/>
            <pc:sldMk cId="2431331926" sldId="359"/>
            <ac:picMk id="6" creationId="{52A05B6D-6596-4343-AAD1-EED6EFB874FD}"/>
          </ac:picMkLst>
        </pc:picChg>
        <pc:picChg chg="add mod">
          <ac:chgData name="kiran clement" userId="30d581338f574048" providerId="LiveId" clId="{DECB83F6-8CF1-4855-B496-44C7B568E18B}" dt="2021-10-09T11:05:26.778" v="9262" actId="571"/>
          <ac:picMkLst>
            <pc:docMk/>
            <pc:sldMk cId="2431331926" sldId="359"/>
            <ac:picMk id="6" creationId="{7877F4CE-0658-4A25-9D0A-2B3247B517F0}"/>
          </ac:picMkLst>
        </pc:picChg>
        <pc:picChg chg="del mod">
          <ac:chgData name="kiran clement" userId="30d581338f574048" providerId="LiveId" clId="{DECB83F6-8CF1-4855-B496-44C7B568E18B}" dt="2021-09-30T21:19:59.167" v="3166" actId="478"/>
          <ac:picMkLst>
            <pc:docMk/>
            <pc:sldMk cId="2431331926" sldId="359"/>
            <ac:picMk id="7" creationId="{33BB1B60-6ADC-416D-BDF8-98A5072FAAEE}"/>
          </ac:picMkLst>
        </pc:picChg>
        <pc:picChg chg="add del mod modCrop">
          <ac:chgData name="kiran clement" userId="30d581338f574048" providerId="LiveId" clId="{DECB83F6-8CF1-4855-B496-44C7B568E18B}" dt="2021-09-30T21:19:57.787" v="3164" actId="478"/>
          <ac:picMkLst>
            <pc:docMk/>
            <pc:sldMk cId="2431331926" sldId="359"/>
            <ac:picMk id="9" creationId="{A987E83C-5BDA-4667-9394-70BEC7E29B62}"/>
          </ac:picMkLst>
        </pc:picChg>
        <pc:picChg chg="add mod">
          <ac:chgData name="kiran clement" userId="30d581338f574048" providerId="LiveId" clId="{DECB83F6-8CF1-4855-B496-44C7B568E18B}" dt="2021-10-09T11:04:23.528" v="9260" actId="1076"/>
          <ac:picMkLst>
            <pc:docMk/>
            <pc:sldMk cId="2431331926" sldId="359"/>
            <ac:picMk id="11" creationId="{3333F133-7D2F-4D78-8AD0-DCF3CC81E040}"/>
          </ac:picMkLst>
        </pc:picChg>
        <pc:picChg chg="add mod">
          <ac:chgData name="kiran clement" userId="30d581338f574048" providerId="LiveId" clId="{DECB83F6-8CF1-4855-B496-44C7B568E18B}" dt="2021-09-30T21:22:24.048" v="3331" actId="1076"/>
          <ac:picMkLst>
            <pc:docMk/>
            <pc:sldMk cId="2431331926" sldId="359"/>
            <ac:picMk id="13" creationId="{F72F8418-5D6C-43DF-B0F5-349EE48F3C43}"/>
          </ac:picMkLst>
        </pc:picChg>
      </pc:sldChg>
      <pc:sldChg chg="addSp delSp modSp add mod modNotesTx">
        <pc:chgData name="kiran clement" userId="30d581338f574048" providerId="LiveId" clId="{DECB83F6-8CF1-4855-B496-44C7B568E18B}" dt="2021-10-01T22:47:42.230" v="3841" actId="1076"/>
        <pc:sldMkLst>
          <pc:docMk/>
          <pc:sldMk cId="3896172325" sldId="360"/>
        </pc:sldMkLst>
        <pc:spChg chg="add mod">
          <ac:chgData name="kiran clement" userId="30d581338f574048" providerId="LiveId" clId="{DECB83F6-8CF1-4855-B496-44C7B568E18B}" dt="2021-10-01T21:12:28.683" v="3541" actId="1076"/>
          <ac:spMkLst>
            <pc:docMk/>
            <pc:sldMk cId="3896172325" sldId="360"/>
            <ac:spMk id="2" creationId="{55DEDDEB-6198-4F7F-9C0B-C17A8FA8F067}"/>
          </ac:spMkLst>
        </pc:spChg>
        <pc:spChg chg="mod">
          <ac:chgData name="kiran clement" userId="30d581338f574048" providerId="LiveId" clId="{DECB83F6-8CF1-4855-B496-44C7B568E18B}" dt="2021-10-01T21:11:04.408" v="3369" actId="20577"/>
          <ac:spMkLst>
            <pc:docMk/>
            <pc:sldMk cId="3896172325" sldId="360"/>
            <ac:spMk id="4" creationId="{0884A07C-EA9B-4C23-BA94-DB9D3BD59844}"/>
          </ac:spMkLst>
        </pc:spChg>
        <pc:spChg chg="add mod">
          <ac:chgData name="kiran clement" userId="30d581338f574048" providerId="LiveId" clId="{DECB83F6-8CF1-4855-B496-44C7B568E18B}" dt="2021-10-01T21:12:28.683" v="3541" actId="1076"/>
          <ac:spMkLst>
            <pc:docMk/>
            <pc:sldMk cId="3896172325" sldId="360"/>
            <ac:spMk id="8" creationId="{EE47C31C-4266-40A9-BD09-3F2B740444C2}"/>
          </ac:spMkLst>
        </pc:spChg>
        <pc:spChg chg="add mod">
          <ac:chgData name="kiran clement" userId="30d581338f574048" providerId="LiveId" clId="{DECB83F6-8CF1-4855-B496-44C7B568E18B}" dt="2021-10-01T21:12:28.683" v="3541" actId="1076"/>
          <ac:spMkLst>
            <pc:docMk/>
            <pc:sldMk cId="3896172325" sldId="360"/>
            <ac:spMk id="9" creationId="{35D1CC03-114D-4124-99D5-5B8042C2F96D}"/>
          </ac:spMkLst>
        </pc:spChg>
        <pc:spChg chg="add mod">
          <ac:chgData name="kiran clement" userId="30d581338f574048" providerId="LiveId" clId="{DECB83F6-8CF1-4855-B496-44C7B568E18B}" dt="2021-10-01T22:47:37.459" v="3840" actId="20577"/>
          <ac:spMkLst>
            <pc:docMk/>
            <pc:sldMk cId="3896172325" sldId="360"/>
            <ac:spMk id="10" creationId="{58B6464E-5819-4CF3-BCEE-2CD4A2C29E0E}"/>
          </ac:spMkLst>
        </pc:spChg>
        <pc:spChg chg="add del mod">
          <ac:chgData name="kiran clement" userId="30d581338f574048" providerId="LiveId" clId="{DECB83F6-8CF1-4855-B496-44C7B568E18B}" dt="2021-10-01T21:20:17.249" v="3575" actId="478"/>
          <ac:spMkLst>
            <pc:docMk/>
            <pc:sldMk cId="3896172325" sldId="360"/>
            <ac:spMk id="11" creationId="{7C1D9944-F86C-4B47-9FDE-A566D14E6D43}"/>
          </ac:spMkLst>
        </pc:spChg>
        <pc:spChg chg="add mod">
          <ac:chgData name="kiran clement" userId="30d581338f574048" providerId="LiveId" clId="{DECB83F6-8CF1-4855-B496-44C7B568E18B}" dt="2021-10-01T21:19:46.816" v="3546" actId="1076"/>
          <ac:spMkLst>
            <pc:docMk/>
            <pc:sldMk cId="3896172325" sldId="360"/>
            <ac:spMk id="14" creationId="{AF08EE65-B66D-4FD9-9D9F-DAAA772E3051}"/>
          </ac:spMkLst>
        </pc:spChg>
        <pc:spChg chg="add mod">
          <ac:chgData name="kiran clement" userId="30d581338f574048" providerId="LiveId" clId="{DECB83F6-8CF1-4855-B496-44C7B568E18B}" dt="2021-10-01T21:25:44.904" v="3603" actId="20577"/>
          <ac:spMkLst>
            <pc:docMk/>
            <pc:sldMk cId="3896172325" sldId="360"/>
            <ac:spMk id="15" creationId="{93EACCA5-DDBA-4D5C-B54E-57A04CE82631}"/>
          </ac:spMkLst>
        </pc:spChg>
        <pc:graphicFrameChg chg="del">
          <ac:chgData name="kiran clement" userId="30d581338f574048" providerId="LiveId" clId="{DECB83F6-8CF1-4855-B496-44C7B568E18B}" dt="2021-09-30T20:14:06.920" v="2502" actId="478"/>
          <ac:graphicFrameMkLst>
            <pc:docMk/>
            <pc:sldMk cId="3896172325" sldId="360"/>
            <ac:graphicFrameMk id="10" creationId="{0F1B203E-3208-422A-B682-67D9F53945A5}"/>
          </ac:graphicFrameMkLst>
        </pc:graphicFrameChg>
        <pc:picChg chg="add mod">
          <ac:chgData name="kiran clement" userId="30d581338f574048" providerId="LiveId" clId="{DECB83F6-8CF1-4855-B496-44C7B568E18B}" dt="2021-10-01T22:47:42.230" v="3841" actId="1076"/>
          <ac:picMkLst>
            <pc:docMk/>
            <pc:sldMk cId="3896172325" sldId="360"/>
            <ac:picMk id="5" creationId="{DA57C4D8-BCA1-4CF5-8294-C2E6E37BDAA0}"/>
          </ac:picMkLst>
        </pc:picChg>
        <pc:picChg chg="del">
          <ac:chgData name="kiran clement" userId="30d581338f574048" providerId="LiveId" clId="{DECB83F6-8CF1-4855-B496-44C7B568E18B}" dt="2021-09-30T20:14:06.312" v="2501" actId="478"/>
          <ac:picMkLst>
            <pc:docMk/>
            <pc:sldMk cId="3896172325" sldId="360"/>
            <ac:picMk id="6" creationId="{52A05B6D-6596-4343-AAD1-EED6EFB874FD}"/>
          </ac:picMkLst>
        </pc:picChg>
        <pc:picChg chg="del">
          <ac:chgData name="kiran clement" userId="30d581338f574048" providerId="LiveId" clId="{DECB83F6-8CF1-4855-B496-44C7B568E18B}" dt="2021-09-30T20:14:07.820" v="2503" actId="478"/>
          <ac:picMkLst>
            <pc:docMk/>
            <pc:sldMk cId="3896172325" sldId="360"/>
            <ac:picMk id="7" creationId="{33BB1B60-6ADC-416D-BDF8-98A5072FAAEE}"/>
          </ac:picMkLst>
        </pc:picChg>
        <pc:cxnChg chg="add mod">
          <ac:chgData name="kiran clement" userId="30d581338f574048" providerId="LiveId" clId="{DECB83F6-8CF1-4855-B496-44C7B568E18B}" dt="2021-10-01T21:12:28.683" v="3541" actId="1076"/>
          <ac:cxnSpMkLst>
            <pc:docMk/>
            <pc:sldMk cId="3896172325" sldId="360"/>
            <ac:cxnSpMk id="12" creationId="{6987B581-7F9E-41E6-95F8-EA0E02FD66E2}"/>
          </ac:cxnSpMkLst>
        </pc:cxnChg>
      </pc:sldChg>
      <pc:sldChg chg="modSp add mod">
        <pc:chgData name="kiran clement" userId="30d581338f574048" providerId="LiveId" clId="{DECB83F6-8CF1-4855-B496-44C7B568E18B}" dt="2021-10-02T12:47:03.901" v="4045" actId="1076"/>
        <pc:sldMkLst>
          <pc:docMk/>
          <pc:sldMk cId="3809235726" sldId="361"/>
        </pc:sldMkLst>
        <pc:picChg chg="mod">
          <ac:chgData name="kiran clement" userId="30d581338f574048" providerId="LiveId" clId="{DECB83F6-8CF1-4855-B496-44C7B568E18B}" dt="2021-10-02T12:47:03.901" v="4045" actId="1076"/>
          <ac:picMkLst>
            <pc:docMk/>
            <pc:sldMk cId="3809235726" sldId="361"/>
            <ac:picMk id="7" creationId="{33BB1B60-6ADC-416D-BDF8-98A5072FAAEE}"/>
          </ac:picMkLst>
        </pc:picChg>
      </pc:sldChg>
      <pc:sldChg chg="addSp delSp modSp add del mod ord">
        <pc:chgData name="kiran clement" userId="30d581338f574048" providerId="LiveId" clId="{DECB83F6-8CF1-4855-B496-44C7B568E18B}" dt="2021-10-03T09:38:54.671" v="6628" actId="47"/>
        <pc:sldMkLst>
          <pc:docMk/>
          <pc:sldMk cId="3899346499" sldId="362"/>
        </pc:sldMkLst>
        <pc:spChg chg="mod">
          <ac:chgData name="kiran clement" userId="30d581338f574048" providerId="LiveId" clId="{DECB83F6-8CF1-4855-B496-44C7B568E18B}" dt="2021-10-01T22:33:35.577" v="3678" actId="20577"/>
          <ac:spMkLst>
            <pc:docMk/>
            <pc:sldMk cId="3899346499" sldId="362"/>
            <ac:spMk id="4" creationId="{A81DC5BA-B9A1-4C6F-8911-FB2F345BB42A}"/>
          </ac:spMkLst>
        </pc:spChg>
        <pc:spChg chg="mod">
          <ac:chgData name="kiran clement" userId="30d581338f574048" providerId="LiveId" clId="{DECB83F6-8CF1-4855-B496-44C7B568E18B}" dt="2021-10-01T22:34:26.812" v="3720" actId="1076"/>
          <ac:spMkLst>
            <pc:docMk/>
            <pc:sldMk cId="3899346499" sldId="362"/>
            <ac:spMk id="9" creationId="{950E6CBC-07AB-48A6-898D-80AE040F6739}"/>
          </ac:spMkLst>
        </pc:spChg>
        <pc:spChg chg="add mod">
          <ac:chgData name="kiran clement" userId="30d581338f574048" providerId="LiveId" clId="{DECB83F6-8CF1-4855-B496-44C7B568E18B}" dt="2021-10-01T22:34:16.255" v="3717" actId="20577"/>
          <ac:spMkLst>
            <pc:docMk/>
            <pc:sldMk cId="3899346499" sldId="362"/>
            <ac:spMk id="10" creationId="{A1C72AB5-977F-4A53-AFE5-29D670D98B4C}"/>
          </ac:spMkLst>
        </pc:spChg>
        <pc:spChg chg="mod">
          <ac:chgData name="kiran clement" userId="30d581338f574048" providerId="LiveId" clId="{DECB83F6-8CF1-4855-B496-44C7B568E18B}" dt="2021-10-01T22:34:06.099" v="3694" actId="20577"/>
          <ac:spMkLst>
            <pc:docMk/>
            <pc:sldMk cId="3899346499" sldId="362"/>
            <ac:spMk id="14" creationId="{FDDCB879-94A8-4883-A866-2FF01880748C}"/>
          </ac:spMkLst>
        </pc:spChg>
        <pc:spChg chg="del">
          <ac:chgData name="kiran clement" userId="30d581338f574048" providerId="LiveId" clId="{DECB83F6-8CF1-4855-B496-44C7B568E18B}" dt="2021-10-01T22:33:49.693" v="3688" actId="478"/>
          <ac:spMkLst>
            <pc:docMk/>
            <pc:sldMk cId="3899346499" sldId="362"/>
            <ac:spMk id="15" creationId="{98AAFFE0-018F-4F69-AD47-7F073C14043F}"/>
          </ac:spMkLst>
        </pc:spChg>
        <pc:spChg chg="mod">
          <ac:chgData name="kiran clement" userId="30d581338f574048" providerId="LiveId" clId="{DECB83F6-8CF1-4855-B496-44C7B568E18B}" dt="2021-10-01T22:34:24.428" v="3719" actId="1076"/>
          <ac:spMkLst>
            <pc:docMk/>
            <pc:sldMk cId="3899346499" sldId="362"/>
            <ac:spMk id="19" creationId="{D7A76DD9-4F5D-4E2E-8191-2316EBD6F2AA}"/>
          </ac:spMkLst>
        </pc:spChg>
        <pc:spChg chg="del">
          <ac:chgData name="kiran clement" userId="30d581338f574048" providerId="LiveId" clId="{DECB83F6-8CF1-4855-B496-44C7B568E18B}" dt="2021-10-01T22:33:48.258" v="3687" actId="478"/>
          <ac:spMkLst>
            <pc:docMk/>
            <pc:sldMk cId="3899346499" sldId="362"/>
            <ac:spMk id="20" creationId="{B8BAA9E0-EACD-4B29-A0D1-3C041E704E33}"/>
          </ac:spMkLst>
        </pc:spChg>
        <pc:picChg chg="del">
          <ac:chgData name="kiran clement" userId="30d581338f574048" providerId="LiveId" clId="{DECB83F6-8CF1-4855-B496-44C7B568E18B}" dt="2021-10-01T22:33:50.236" v="3689" actId="478"/>
          <ac:picMkLst>
            <pc:docMk/>
            <pc:sldMk cId="3899346499" sldId="362"/>
            <ac:picMk id="3" creationId="{98180B8E-6CA4-45C8-A47A-B4B51B5520CB}"/>
          </ac:picMkLst>
        </pc:picChg>
        <pc:cxnChg chg="del">
          <ac:chgData name="kiran clement" userId="30d581338f574048" providerId="LiveId" clId="{DECB83F6-8CF1-4855-B496-44C7B568E18B}" dt="2021-10-01T22:34:21.742" v="3718" actId="478"/>
          <ac:cxnSpMkLst>
            <pc:docMk/>
            <pc:sldMk cId="3899346499" sldId="362"/>
            <ac:cxnSpMk id="16" creationId="{7A1F91A4-341D-4304-B4F6-49AC95F7E7EC}"/>
          </ac:cxnSpMkLst>
        </pc:cxnChg>
      </pc:sldChg>
      <pc:sldChg chg="addSp delSp modSp new mod ord">
        <pc:chgData name="kiran clement" userId="30d581338f574048" providerId="LiveId" clId="{DECB83F6-8CF1-4855-B496-44C7B568E18B}" dt="2021-10-06T11:05:19.213" v="8906" actId="20577"/>
        <pc:sldMkLst>
          <pc:docMk/>
          <pc:sldMk cId="302430450" sldId="363"/>
        </pc:sldMkLst>
        <pc:spChg chg="del">
          <ac:chgData name="kiran clement" userId="30d581338f574048" providerId="LiveId" clId="{DECB83F6-8CF1-4855-B496-44C7B568E18B}" dt="2021-10-03T05:44:37.816" v="4223" actId="478"/>
          <ac:spMkLst>
            <pc:docMk/>
            <pc:sldMk cId="302430450" sldId="363"/>
            <ac:spMk id="2" creationId="{569F9859-24E3-47D0-8C3C-2505DD77B129}"/>
          </ac:spMkLst>
        </pc:spChg>
        <pc:spChg chg="del">
          <ac:chgData name="kiran clement" userId="30d581338f574048" providerId="LiveId" clId="{DECB83F6-8CF1-4855-B496-44C7B568E18B}" dt="2021-10-03T05:44:39.452" v="4224" actId="478"/>
          <ac:spMkLst>
            <pc:docMk/>
            <pc:sldMk cId="302430450" sldId="363"/>
            <ac:spMk id="3" creationId="{AAC92825-CFD9-433E-BCD7-9592DFFF67D4}"/>
          </ac:spMkLst>
        </pc:spChg>
        <pc:spChg chg="add mod">
          <ac:chgData name="kiran clement" userId="30d581338f574048" providerId="LiveId" clId="{DECB83F6-8CF1-4855-B496-44C7B568E18B}" dt="2021-10-03T05:44:47.089" v="4227"/>
          <ac:spMkLst>
            <pc:docMk/>
            <pc:sldMk cId="302430450" sldId="363"/>
            <ac:spMk id="6" creationId="{0AEADBBF-3FC0-4558-BDD1-37186E50D1EF}"/>
          </ac:spMkLst>
        </pc:spChg>
        <pc:spChg chg="add mod">
          <ac:chgData name="kiran clement" userId="30d581338f574048" providerId="LiveId" clId="{DECB83F6-8CF1-4855-B496-44C7B568E18B}" dt="2021-10-03T06:57:05.310" v="4788" actId="1076"/>
          <ac:spMkLst>
            <pc:docMk/>
            <pc:sldMk cId="302430450" sldId="363"/>
            <ac:spMk id="7" creationId="{1E156FD7-EBE6-4C7D-96F8-B82D6964F121}"/>
          </ac:spMkLst>
        </pc:spChg>
        <pc:spChg chg="add mod">
          <ac:chgData name="kiran clement" userId="30d581338f574048" providerId="LiveId" clId="{DECB83F6-8CF1-4855-B496-44C7B568E18B}" dt="2021-10-03T06:36:04.873" v="4723" actId="14100"/>
          <ac:spMkLst>
            <pc:docMk/>
            <pc:sldMk cId="302430450" sldId="363"/>
            <ac:spMk id="8" creationId="{FB695C74-4275-4A01-9E34-F7823A3D9907}"/>
          </ac:spMkLst>
        </pc:spChg>
        <pc:spChg chg="add mod">
          <ac:chgData name="kiran clement" userId="30d581338f574048" providerId="LiveId" clId="{DECB83F6-8CF1-4855-B496-44C7B568E18B}" dt="2021-10-03T05:45:23.040" v="4231" actId="1076"/>
          <ac:spMkLst>
            <pc:docMk/>
            <pc:sldMk cId="302430450" sldId="363"/>
            <ac:spMk id="10" creationId="{C91548D6-657F-4457-BD6B-27DD0D2E0E77}"/>
          </ac:spMkLst>
        </pc:spChg>
        <pc:spChg chg="add mod">
          <ac:chgData name="kiran clement" userId="30d581338f574048" providerId="LiveId" clId="{DECB83F6-8CF1-4855-B496-44C7B568E18B}" dt="2021-10-03T07:36:18.386" v="5233" actId="947"/>
          <ac:spMkLst>
            <pc:docMk/>
            <pc:sldMk cId="302430450" sldId="363"/>
            <ac:spMk id="11" creationId="{25B67B51-EDCA-4843-A876-57BBD59B15F5}"/>
          </ac:spMkLst>
        </pc:spChg>
        <pc:spChg chg="add mod">
          <ac:chgData name="kiran clement" userId="30d581338f574048" providerId="LiveId" clId="{DECB83F6-8CF1-4855-B496-44C7B568E18B}" dt="2021-10-03T06:57:14.454" v="4791" actId="1076"/>
          <ac:spMkLst>
            <pc:docMk/>
            <pc:sldMk cId="302430450" sldId="363"/>
            <ac:spMk id="12" creationId="{00A5DE50-6EF5-4003-8AF4-EF14F6C46339}"/>
          </ac:spMkLst>
        </pc:spChg>
        <pc:spChg chg="add mod">
          <ac:chgData name="kiran clement" userId="30d581338f574048" providerId="LiveId" clId="{DECB83F6-8CF1-4855-B496-44C7B568E18B}" dt="2021-10-03T05:47:17.916" v="4302" actId="1076"/>
          <ac:spMkLst>
            <pc:docMk/>
            <pc:sldMk cId="302430450" sldId="363"/>
            <ac:spMk id="15" creationId="{C2EBF272-AEA0-4955-86AF-F6451E64B8A4}"/>
          </ac:spMkLst>
        </pc:spChg>
        <pc:spChg chg="add mod">
          <ac:chgData name="kiran clement" userId="30d581338f574048" providerId="LiveId" clId="{DECB83F6-8CF1-4855-B496-44C7B568E18B}" dt="2021-10-03T05:47:57.051" v="4310" actId="20577"/>
          <ac:spMkLst>
            <pc:docMk/>
            <pc:sldMk cId="302430450" sldId="363"/>
            <ac:spMk id="18" creationId="{276DD742-E76B-4F0B-9CF6-A6AEA6EE7DAB}"/>
          </ac:spMkLst>
        </pc:spChg>
        <pc:spChg chg="add mod">
          <ac:chgData name="kiran clement" userId="30d581338f574048" providerId="LiveId" clId="{DECB83F6-8CF1-4855-B496-44C7B568E18B}" dt="2021-10-03T06:57:33.093" v="4821" actId="1076"/>
          <ac:spMkLst>
            <pc:docMk/>
            <pc:sldMk cId="302430450" sldId="363"/>
            <ac:spMk id="19" creationId="{D6C881D6-252B-4E79-A498-02ECAF084D39}"/>
          </ac:spMkLst>
        </pc:spChg>
        <pc:spChg chg="add mod">
          <ac:chgData name="kiran clement" userId="30d581338f574048" providerId="LiveId" clId="{DECB83F6-8CF1-4855-B496-44C7B568E18B}" dt="2021-10-03T06:57:56.979" v="4837" actId="20577"/>
          <ac:spMkLst>
            <pc:docMk/>
            <pc:sldMk cId="302430450" sldId="363"/>
            <ac:spMk id="24" creationId="{60E4DAC0-AB50-4909-8968-B0945C747971}"/>
          </ac:spMkLst>
        </pc:spChg>
        <pc:spChg chg="add mod">
          <ac:chgData name="kiran clement" userId="30d581338f574048" providerId="LiveId" clId="{DECB83F6-8CF1-4855-B496-44C7B568E18B}" dt="2021-10-06T11:05:19.213" v="8906" actId="20577"/>
          <ac:spMkLst>
            <pc:docMk/>
            <pc:sldMk cId="302430450" sldId="363"/>
            <ac:spMk id="25" creationId="{D72B1DB0-DBB0-4DE0-B473-D3F98452E2D6}"/>
          </ac:spMkLst>
        </pc:spChg>
        <pc:picChg chg="add mod">
          <ac:chgData name="kiran clement" userId="30d581338f574048" providerId="LiveId" clId="{DECB83F6-8CF1-4855-B496-44C7B568E18B}" dt="2021-10-03T06:57:10.253" v="4790" actId="1076"/>
          <ac:picMkLst>
            <pc:docMk/>
            <pc:sldMk cId="302430450" sldId="363"/>
            <ac:picMk id="5" creationId="{2A2200CB-AC5A-4D15-8F06-4AC3DCF9886E}"/>
          </ac:picMkLst>
        </pc:picChg>
        <pc:picChg chg="add mod">
          <ac:chgData name="kiran clement" userId="30d581338f574048" providerId="LiveId" clId="{DECB83F6-8CF1-4855-B496-44C7B568E18B}" dt="2021-10-03T05:45:23.040" v="4231" actId="1076"/>
          <ac:picMkLst>
            <pc:docMk/>
            <pc:sldMk cId="302430450" sldId="363"/>
            <ac:picMk id="9" creationId="{3FD14E82-ED21-41FE-8FA6-8AB17AA7873B}"/>
          </ac:picMkLst>
        </pc:picChg>
        <pc:picChg chg="add mod modCrop">
          <ac:chgData name="kiran clement" userId="30d581338f574048" providerId="LiveId" clId="{DECB83F6-8CF1-4855-B496-44C7B568E18B}" dt="2021-10-03T05:47:11.681" v="4300" actId="1076"/>
          <ac:picMkLst>
            <pc:docMk/>
            <pc:sldMk cId="302430450" sldId="363"/>
            <ac:picMk id="14" creationId="{EB6FB839-F957-4ECD-B7AD-38D8FDA6C0AF}"/>
          </ac:picMkLst>
        </pc:picChg>
        <pc:picChg chg="add mod">
          <ac:chgData name="kiran clement" userId="30d581338f574048" providerId="LiveId" clId="{DECB83F6-8CF1-4855-B496-44C7B568E18B}" dt="2021-10-03T05:47:51.028" v="4307" actId="1076"/>
          <ac:picMkLst>
            <pc:docMk/>
            <pc:sldMk cId="302430450" sldId="363"/>
            <ac:picMk id="17" creationId="{61F7756B-1698-4E7F-B8AF-549B218D62F6}"/>
          </ac:picMkLst>
        </pc:picChg>
        <pc:picChg chg="add mod">
          <ac:chgData name="kiran clement" userId="30d581338f574048" providerId="LiveId" clId="{DECB83F6-8CF1-4855-B496-44C7B568E18B}" dt="2021-10-03T06:57:38.538" v="4822" actId="1076"/>
          <ac:picMkLst>
            <pc:docMk/>
            <pc:sldMk cId="302430450" sldId="363"/>
            <ac:picMk id="21" creationId="{AB7332A5-BF7A-425F-A9FD-BF168CB73280}"/>
          </ac:picMkLst>
        </pc:picChg>
        <pc:picChg chg="add mod">
          <ac:chgData name="kiran clement" userId="30d581338f574048" providerId="LiveId" clId="{DECB83F6-8CF1-4855-B496-44C7B568E18B}" dt="2021-10-03T06:57:40.182" v="4823" actId="1076"/>
          <ac:picMkLst>
            <pc:docMk/>
            <pc:sldMk cId="302430450" sldId="363"/>
            <ac:picMk id="23" creationId="{029C057E-3516-41E5-ACFB-7855BF19BF7C}"/>
          </ac:picMkLst>
        </pc:picChg>
      </pc:sldChg>
      <pc:sldChg chg="new del">
        <pc:chgData name="kiran clement" userId="30d581338f574048" providerId="LiveId" clId="{DECB83F6-8CF1-4855-B496-44C7B568E18B}" dt="2021-10-03T05:40:49.723" v="4221" actId="2696"/>
        <pc:sldMkLst>
          <pc:docMk/>
          <pc:sldMk cId="2049052803" sldId="363"/>
        </pc:sldMkLst>
      </pc:sldChg>
      <pc:sldChg chg="addSp delSp modSp add mod ord">
        <pc:chgData name="kiran clement" userId="30d581338f574048" providerId="LiveId" clId="{DECB83F6-8CF1-4855-B496-44C7B568E18B}" dt="2021-10-06T10:55:25.386" v="8729"/>
        <pc:sldMkLst>
          <pc:docMk/>
          <pc:sldMk cId="1875331457" sldId="364"/>
        </pc:sldMkLst>
        <pc:spChg chg="add del mod">
          <ac:chgData name="kiran clement" userId="30d581338f574048" providerId="LiveId" clId="{DECB83F6-8CF1-4855-B496-44C7B568E18B}" dt="2021-10-03T07:15:05.555" v="4917" actId="478"/>
          <ac:spMkLst>
            <pc:docMk/>
            <pc:sldMk cId="1875331457" sldId="364"/>
            <ac:spMk id="2" creationId="{819101EB-D3F3-4C62-8B7F-22932AB1352C}"/>
          </ac:spMkLst>
        </pc:spChg>
        <pc:spChg chg="add del mod">
          <ac:chgData name="kiran clement" userId="30d581338f574048" providerId="LiveId" clId="{DECB83F6-8CF1-4855-B496-44C7B568E18B}" dt="2021-10-06T10:55:25.386" v="8729"/>
          <ac:spMkLst>
            <pc:docMk/>
            <pc:sldMk cId="1875331457" sldId="364"/>
            <ac:spMk id="3" creationId="{39E3B68C-B978-42E8-B117-64CA0E16132F}"/>
          </ac:spMkLst>
        </pc:spChg>
        <pc:spChg chg="mod">
          <ac:chgData name="kiran clement" userId="30d581338f574048" providerId="LiveId" clId="{DECB83F6-8CF1-4855-B496-44C7B568E18B}" dt="2021-10-03T09:42:39.606" v="6632" actId="1076"/>
          <ac:spMkLst>
            <pc:docMk/>
            <pc:sldMk cId="1875331457" sldId="364"/>
            <ac:spMk id="4" creationId="{A81DC5BA-B9A1-4C6F-8911-FB2F345BB42A}"/>
          </ac:spMkLst>
        </pc:spChg>
        <pc:spChg chg="del">
          <ac:chgData name="kiran clement" userId="30d581338f574048" providerId="LiveId" clId="{DECB83F6-8CF1-4855-B496-44C7B568E18B}" dt="2021-10-03T07:14:14.534" v="4869" actId="478"/>
          <ac:spMkLst>
            <pc:docMk/>
            <pc:sldMk cId="1875331457" sldId="364"/>
            <ac:spMk id="5" creationId="{2CCB378E-E8BC-4161-A9BE-86C5E5869FF2}"/>
          </ac:spMkLst>
        </pc:spChg>
        <pc:spChg chg="del">
          <ac:chgData name="kiran clement" userId="30d581338f574048" providerId="LiveId" clId="{DECB83F6-8CF1-4855-B496-44C7B568E18B}" dt="2021-10-03T07:14:13.498" v="4868" actId="478"/>
          <ac:spMkLst>
            <pc:docMk/>
            <pc:sldMk cId="1875331457" sldId="364"/>
            <ac:spMk id="6" creationId="{6D9B5BAB-8B39-4CE1-BE2E-5A58DACC0623}"/>
          </ac:spMkLst>
        </pc:spChg>
        <pc:spChg chg="del">
          <ac:chgData name="kiran clement" userId="30d581338f574048" providerId="LiveId" clId="{DECB83F6-8CF1-4855-B496-44C7B568E18B}" dt="2021-10-03T07:14:15.994" v="4870" actId="478"/>
          <ac:spMkLst>
            <pc:docMk/>
            <pc:sldMk cId="1875331457" sldId="364"/>
            <ac:spMk id="16" creationId="{C12F9DCF-60DC-4610-B3F8-B7C1A013917B}"/>
          </ac:spMkLst>
        </pc:spChg>
        <pc:picChg chg="del">
          <ac:chgData name="kiran clement" userId="30d581338f574048" providerId="LiveId" clId="{DECB83F6-8CF1-4855-B496-44C7B568E18B}" dt="2021-10-03T07:14:17.493" v="4873" actId="478"/>
          <ac:picMkLst>
            <pc:docMk/>
            <pc:sldMk cId="1875331457" sldId="364"/>
            <ac:picMk id="11" creationId="{CFB366A5-AF0F-4F10-A27C-9907400F4307}"/>
          </ac:picMkLst>
        </pc:picChg>
        <pc:picChg chg="del">
          <ac:chgData name="kiran clement" userId="30d581338f574048" providerId="LiveId" clId="{DECB83F6-8CF1-4855-B496-44C7B568E18B}" dt="2021-10-03T07:14:17.078" v="4872" actId="478"/>
          <ac:picMkLst>
            <pc:docMk/>
            <pc:sldMk cId="1875331457" sldId="364"/>
            <ac:picMk id="13" creationId="{AFE64DA4-1D04-492E-8A62-04A00994E7F2}"/>
          </ac:picMkLst>
        </pc:picChg>
        <pc:picChg chg="del">
          <ac:chgData name="kiran clement" userId="30d581338f574048" providerId="LiveId" clId="{DECB83F6-8CF1-4855-B496-44C7B568E18B}" dt="2021-10-03T07:14:16.525" v="4871" actId="478"/>
          <ac:picMkLst>
            <pc:docMk/>
            <pc:sldMk cId="1875331457" sldId="364"/>
            <ac:picMk id="15" creationId="{21EBAF2D-B87C-4741-A57D-967E4167B359}"/>
          </ac:picMkLst>
        </pc:picChg>
      </pc:sldChg>
      <pc:sldChg chg="addSp delSp modSp new del mod">
        <pc:chgData name="kiran clement" userId="30d581338f574048" providerId="LiveId" clId="{DECB83F6-8CF1-4855-B496-44C7B568E18B}" dt="2021-10-03T07:13:31.243" v="4866" actId="47"/>
        <pc:sldMkLst>
          <pc:docMk/>
          <pc:sldMk cId="3537670688" sldId="364"/>
        </pc:sldMkLst>
        <pc:spChg chg="del">
          <ac:chgData name="kiran clement" userId="30d581338f574048" providerId="LiveId" clId="{DECB83F6-8CF1-4855-B496-44C7B568E18B}" dt="2021-10-03T07:01:23.374" v="4857" actId="478"/>
          <ac:spMkLst>
            <pc:docMk/>
            <pc:sldMk cId="3537670688" sldId="364"/>
            <ac:spMk id="2" creationId="{F25F0DA2-2824-4712-B93D-16FEAD8DDE57}"/>
          </ac:spMkLst>
        </pc:spChg>
        <pc:spChg chg="del">
          <ac:chgData name="kiran clement" userId="30d581338f574048" providerId="LiveId" clId="{DECB83F6-8CF1-4855-B496-44C7B568E18B}" dt="2021-10-03T07:01:22.743" v="4856" actId="478"/>
          <ac:spMkLst>
            <pc:docMk/>
            <pc:sldMk cId="3537670688" sldId="364"/>
            <ac:spMk id="3" creationId="{A682BFCA-D2ED-457F-B0E5-BD1BD9495AB4}"/>
          </ac:spMkLst>
        </pc:spChg>
        <pc:spChg chg="add del mod">
          <ac:chgData name="kiran clement" userId="30d581338f574048" providerId="LiveId" clId="{DECB83F6-8CF1-4855-B496-44C7B568E18B}" dt="2021-10-03T07:01:46.211" v="4863" actId="21"/>
          <ac:spMkLst>
            <pc:docMk/>
            <pc:sldMk cId="3537670688" sldId="364"/>
            <ac:spMk id="4" creationId="{E6A7F8EB-3E6F-43E7-AD4C-A43801BCC68B}"/>
          </ac:spMkLst>
        </pc:spChg>
        <pc:spChg chg="add del mod">
          <ac:chgData name="kiran clement" userId="30d581338f574048" providerId="LiveId" clId="{DECB83F6-8CF1-4855-B496-44C7B568E18B}" dt="2021-10-03T07:01:46.211" v="4863" actId="21"/>
          <ac:spMkLst>
            <pc:docMk/>
            <pc:sldMk cId="3537670688" sldId="364"/>
            <ac:spMk id="12" creationId="{8485EA05-7896-4D19-BA91-04A9D61DF676}"/>
          </ac:spMkLst>
        </pc:spChg>
        <pc:spChg chg="add del mod">
          <ac:chgData name="kiran clement" userId="30d581338f574048" providerId="LiveId" clId="{DECB83F6-8CF1-4855-B496-44C7B568E18B}" dt="2021-10-03T07:01:46.211" v="4863" actId="21"/>
          <ac:spMkLst>
            <pc:docMk/>
            <pc:sldMk cId="3537670688" sldId="364"/>
            <ac:spMk id="13" creationId="{05C0AFF5-2B21-4112-97A6-964B578DA096}"/>
          </ac:spMkLst>
        </pc:spChg>
        <pc:spChg chg="add del mod">
          <ac:chgData name="kiran clement" userId="30d581338f574048" providerId="LiveId" clId="{DECB83F6-8CF1-4855-B496-44C7B568E18B}" dt="2021-10-03T07:01:46.211" v="4863" actId="21"/>
          <ac:spMkLst>
            <pc:docMk/>
            <pc:sldMk cId="3537670688" sldId="364"/>
            <ac:spMk id="14" creationId="{97B054B4-6311-48B9-A319-6B96EA350D96}"/>
          </ac:spMkLst>
        </pc:spChg>
        <pc:spChg chg="add del mod">
          <ac:chgData name="kiran clement" userId="30d581338f574048" providerId="LiveId" clId="{DECB83F6-8CF1-4855-B496-44C7B568E18B}" dt="2021-10-03T07:01:46.211" v="4863" actId="21"/>
          <ac:spMkLst>
            <pc:docMk/>
            <pc:sldMk cId="3537670688" sldId="364"/>
            <ac:spMk id="15" creationId="{31870FBF-8A9D-47B2-A5EB-4DF14B11AEDF}"/>
          </ac:spMkLst>
        </pc:spChg>
        <pc:spChg chg="add del mod">
          <ac:chgData name="kiran clement" userId="30d581338f574048" providerId="LiveId" clId="{DECB83F6-8CF1-4855-B496-44C7B568E18B}" dt="2021-10-03T07:01:46.211" v="4863" actId="21"/>
          <ac:spMkLst>
            <pc:docMk/>
            <pc:sldMk cId="3537670688" sldId="364"/>
            <ac:spMk id="16" creationId="{01CA2526-09C9-444B-B908-1C8D268C4BA6}"/>
          </ac:spMkLst>
        </pc:spChg>
        <pc:spChg chg="add del mod">
          <ac:chgData name="kiran clement" userId="30d581338f574048" providerId="LiveId" clId="{DECB83F6-8CF1-4855-B496-44C7B568E18B}" dt="2021-10-03T07:01:46.211" v="4863" actId="21"/>
          <ac:spMkLst>
            <pc:docMk/>
            <pc:sldMk cId="3537670688" sldId="364"/>
            <ac:spMk id="17" creationId="{844CC396-5721-4951-A0B6-C1F9FDCFCE79}"/>
          </ac:spMkLst>
        </pc:spChg>
        <pc:spChg chg="add del mod">
          <ac:chgData name="kiran clement" userId="30d581338f574048" providerId="LiveId" clId="{DECB83F6-8CF1-4855-B496-44C7B568E18B}" dt="2021-10-03T07:01:46.211" v="4863" actId="21"/>
          <ac:spMkLst>
            <pc:docMk/>
            <pc:sldMk cId="3537670688" sldId="364"/>
            <ac:spMk id="18" creationId="{595A9F92-11E2-43E9-94D3-96D12AFCEFD3}"/>
          </ac:spMkLst>
        </pc:spChg>
        <pc:spChg chg="add del mod">
          <ac:chgData name="kiran clement" userId="30d581338f574048" providerId="LiveId" clId="{DECB83F6-8CF1-4855-B496-44C7B568E18B}" dt="2021-10-03T07:01:46.211" v="4863" actId="21"/>
          <ac:spMkLst>
            <pc:docMk/>
            <pc:sldMk cId="3537670688" sldId="364"/>
            <ac:spMk id="19" creationId="{82090D6A-D264-4BBB-9A76-36443F43BB10}"/>
          </ac:spMkLst>
        </pc:spChg>
        <pc:spChg chg="add del mod">
          <ac:chgData name="kiran clement" userId="30d581338f574048" providerId="LiveId" clId="{DECB83F6-8CF1-4855-B496-44C7B568E18B}" dt="2021-10-03T07:01:46.211" v="4863" actId="21"/>
          <ac:spMkLst>
            <pc:docMk/>
            <pc:sldMk cId="3537670688" sldId="364"/>
            <ac:spMk id="20" creationId="{0312FC2D-C255-43BB-AB26-4A0A28507942}"/>
          </ac:spMkLst>
        </pc:spChg>
        <pc:spChg chg="add del mod">
          <ac:chgData name="kiran clement" userId="30d581338f574048" providerId="LiveId" clId="{DECB83F6-8CF1-4855-B496-44C7B568E18B}" dt="2021-10-03T07:01:46.211" v="4863" actId="21"/>
          <ac:spMkLst>
            <pc:docMk/>
            <pc:sldMk cId="3537670688" sldId="364"/>
            <ac:spMk id="21" creationId="{0D38CB88-673E-411C-9A6B-07E7334D865C}"/>
          </ac:spMkLst>
        </pc:spChg>
        <pc:spChg chg="add del mod">
          <ac:chgData name="kiran clement" userId="30d581338f574048" providerId="LiveId" clId="{DECB83F6-8CF1-4855-B496-44C7B568E18B}" dt="2021-10-03T07:01:46.211" v="4863" actId="21"/>
          <ac:spMkLst>
            <pc:docMk/>
            <pc:sldMk cId="3537670688" sldId="364"/>
            <ac:spMk id="22" creationId="{1EA1D0F9-3C81-4E5C-BFCB-A140BCCC3897}"/>
          </ac:spMkLst>
        </pc:spChg>
        <pc:spChg chg="add del mod">
          <ac:chgData name="kiran clement" userId="30d581338f574048" providerId="LiveId" clId="{DECB83F6-8CF1-4855-B496-44C7B568E18B}" dt="2021-10-03T07:01:46.211" v="4863" actId="21"/>
          <ac:spMkLst>
            <pc:docMk/>
            <pc:sldMk cId="3537670688" sldId="364"/>
            <ac:spMk id="23" creationId="{7F09E2C3-6700-4DB4-BB8B-651420CF2C01}"/>
          </ac:spMkLst>
        </pc:spChg>
        <pc:spChg chg="add del mod">
          <ac:chgData name="kiran clement" userId="30d581338f574048" providerId="LiveId" clId="{DECB83F6-8CF1-4855-B496-44C7B568E18B}" dt="2021-10-03T07:01:46.211" v="4863" actId="21"/>
          <ac:spMkLst>
            <pc:docMk/>
            <pc:sldMk cId="3537670688" sldId="364"/>
            <ac:spMk id="24" creationId="{0E6F06D1-3DD8-4B94-A723-48721C929AD6}"/>
          </ac:spMkLst>
        </pc:spChg>
        <pc:spChg chg="add del mod">
          <ac:chgData name="kiran clement" userId="30d581338f574048" providerId="LiveId" clId="{DECB83F6-8CF1-4855-B496-44C7B568E18B}" dt="2021-10-03T07:01:46.211" v="4863" actId="21"/>
          <ac:spMkLst>
            <pc:docMk/>
            <pc:sldMk cId="3537670688" sldId="364"/>
            <ac:spMk id="25" creationId="{E219B669-2994-4EE8-832F-F43D7F156F7A}"/>
          </ac:spMkLst>
        </pc:spChg>
        <pc:spChg chg="add del mod">
          <ac:chgData name="kiran clement" userId="30d581338f574048" providerId="LiveId" clId="{DECB83F6-8CF1-4855-B496-44C7B568E18B}" dt="2021-10-03T07:01:46.211" v="4863" actId="21"/>
          <ac:spMkLst>
            <pc:docMk/>
            <pc:sldMk cId="3537670688" sldId="364"/>
            <ac:spMk id="26" creationId="{30366D80-B4A4-494F-BF77-95F6765281F6}"/>
          </ac:spMkLst>
        </pc:spChg>
        <pc:spChg chg="add del mod">
          <ac:chgData name="kiran clement" userId="30d581338f574048" providerId="LiveId" clId="{DECB83F6-8CF1-4855-B496-44C7B568E18B}" dt="2021-10-03T07:01:46.211" v="4863" actId="21"/>
          <ac:spMkLst>
            <pc:docMk/>
            <pc:sldMk cId="3537670688" sldId="364"/>
            <ac:spMk id="27" creationId="{6C4983A9-CBAA-430D-94D1-2E8F49A9F366}"/>
          </ac:spMkLst>
        </pc:spChg>
        <pc:spChg chg="add del mod">
          <ac:chgData name="kiran clement" userId="30d581338f574048" providerId="LiveId" clId="{DECB83F6-8CF1-4855-B496-44C7B568E18B}" dt="2021-10-03T07:01:46.211" v="4863" actId="21"/>
          <ac:spMkLst>
            <pc:docMk/>
            <pc:sldMk cId="3537670688" sldId="364"/>
            <ac:spMk id="28" creationId="{9A57302A-22F2-4776-93B3-030F4182F715}"/>
          </ac:spMkLst>
        </pc:spChg>
        <pc:spChg chg="add del mod">
          <ac:chgData name="kiran clement" userId="30d581338f574048" providerId="LiveId" clId="{DECB83F6-8CF1-4855-B496-44C7B568E18B}" dt="2021-10-03T07:01:46.211" v="4863" actId="21"/>
          <ac:spMkLst>
            <pc:docMk/>
            <pc:sldMk cId="3537670688" sldId="364"/>
            <ac:spMk id="29" creationId="{8BCD4E46-6A48-4EFD-BE5C-7B9584CDD339}"/>
          </ac:spMkLst>
        </pc:spChg>
        <pc:spChg chg="add del mod">
          <ac:chgData name="kiran clement" userId="30d581338f574048" providerId="LiveId" clId="{DECB83F6-8CF1-4855-B496-44C7B568E18B}" dt="2021-10-03T07:01:46.211" v="4863" actId="21"/>
          <ac:spMkLst>
            <pc:docMk/>
            <pc:sldMk cId="3537670688" sldId="364"/>
            <ac:spMk id="30" creationId="{CAD4CFD7-9A08-4CE8-95C8-9597AC99E1C2}"/>
          </ac:spMkLst>
        </pc:spChg>
        <pc:spChg chg="add del mod">
          <ac:chgData name="kiran clement" userId="30d581338f574048" providerId="LiveId" clId="{DECB83F6-8CF1-4855-B496-44C7B568E18B}" dt="2021-10-03T07:01:46.211" v="4863" actId="21"/>
          <ac:spMkLst>
            <pc:docMk/>
            <pc:sldMk cId="3537670688" sldId="364"/>
            <ac:spMk id="31" creationId="{37B9673E-128C-4C11-A81F-4BA82EA79DDE}"/>
          </ac:spMkLst>
        </pc:spChg>
        <pc:spChg chg="add del mod">
          <ac:chgData name="kiran clement" userId="30d581338f574048" providerId="LiveId" clId="{DECB83F6-8CF1-4855-B496-44C7B568E18B}" dt="2021-10-03T07:01:46.211" v="4863" actId="21"/>
          <ac:spMkLst>
            <pc:docMk/>
            <pc:sldMk cId="3537670688" sldId="364"/>
            <ac:spMk id="32" creationId="{809D2BF5-BBC2-4D8D-AAD5-CBC2191C3C9A}"/>
          </ac:spMkLst>
        </pc:spChg>
        <pc:spChg chg="add del mod">
          <ac:chgData name="kiran clement" userId="30d581338f574048" providerId="LiveId" clId="{DECB83F6-8CF1-4855-B496-44C7B568E18B}" dt="2021-10-03T07:01:46.211" v="4863" actId="21"/>
          <ac:spMkLst>
            <pc:docMk/>
            <pc:sldMk cId="3537670688" sldId="364"/>
            <ac:spMk id="35" creationId="{D825E5A4-06DB-4ADF-8D68-34C20362AD73}"/>
          </ac:spMkLst>
        </pc:spChg>
        <pc:spChg chg="add del mod">
          <ac:chgData name="kiran clement" userId="30d581338f574048" providerId="LiveId" clId="{DECB83F6-8CF1-4855-B496-44C7B568E18B}" dt="2021-10-03T07:01:46.211" v="4863" actId="21"/>
          <ac:spMkLst>
            <pc:docMk/>
            <pc:sldMk cId="3537670688" sldId="364"/>
            <ac:spMk id="36" creationId="{AC7D065B-6758-4D7D-8F78-DC58D7142A74}"/>
          </ac:spMkLst>
        </pc:spChg>
        <pc:spChg chg="add del mod">
          <ac:chgData name="kiran clement" userId="30d581338f574048" providerId="LiveId" clId="{DECB83F6-8CF1-4855-B496-44C7B568E18B}" dt="2021-10-03T07:01:46.211" v="4863" actId="21"/>
          <ac:spMkLst>
            <pc:docMk/>
            <pc:sldMk cId="3537670688" sldId="364"/>
            <ac:spMk id="37" creationId="{20E978CC-40B9-417E-ABC9-2ACC80D5931C}"/>
          </ac:spMkLst>
        </pc:spChg>
        <pc:spChg chg="add del mod">
          <ac:chgData name="kiran clement" userId="30d581338f574048" providerId="LiveId" clId="{DECB83F6-8CF1-4855-B496-44C7B568E18B}" dt="2021-10-03T07:01:46.211" v="4863" actId="21"/>
          <ac:spMkLst>
            <pc:docMk/>
            <pc:sldMk cId="3537670688" sldId="364"/>
            <ac:spMk id="38" creationId="{2C28EA04-0C97-4023-B970-303D4F5620EC}"/>
          </ac:spMkLst>
        </pc:spChg>
        <pc:spChg chg="add del mod">
          <ac:chgData name="kiran clement" userId="30d581338f574048" providerId="LiveId" clId="{DECB83F6-8CF1-4855-B496-44C7B568E18B}" dt="2021-10-03T07:01:46.211" v="4863" actId="21"/>
          <ac:spMkLst>
            <pc:docMk/>
            <pc:sldMk cId="3537670688" sldId="364"/>
            <ac:spMk id="39" creationId="{E2498042-3A1C-47E8-8691-0C0C9AC45254}"/>
          </ac:spMkLst>
        </pc:spChg>
        <pc:spChg chg="add del mod">
          <ac:chgData name="kiran clement" userId="30d581338f574048" providerId="LiveId" clId="{DECB83F6-8CF1-4855-B496-44C7B568E18B}" dt="2021-10-03T07:01:46.211" v="4863" actId="21"/>
          <ac:spMkLst>
            <pc:docMk/>
            <pc:sldMk cId="3537670688" sldId="364"/>
            <ac:spMk id="40" creationId="{6E167152-DDC3-4C99-AF0F-C28EA432F006}"/>
          </ac:spMkLst>
        </pc:spChg>
        <pc:spChg chg="add del mod">
          <ac:chgData name="kiran clement" userId="30d581338f574048" providerId="LiveId" clId="{DECB83F6-8CF1-4855-B496-44C7B568E18B}" dt="2021-10-03T07:01:46.211" v="4863" actId="21"/>
          <ac:spMkLst>
            <pc:docMk/>
            <pc:sldMk cId="3537670688" sldId="364"/>
            <ac:spMk id="41" creationId="{B24FC2E2-7B03-4E60-9617-4F2B3B9583B3}"/>
          </ac:spMkLst>
        </pc:spChg>
        <pc:spChg chg="add del mod">
          <ac:chgData name="kiran clement" userId="30d581338f574048" providerId="LiveId" clId="{DECB83F6-8CF1-4855-B496-44C7B568E18B}" dt="2021-10-03T07:01:46.211" v="4863" actId="21"/>
          <ac:spMkLst>
            <pc:docMk/>
            <pc:sldMk cId="3537670688" sldId="364"/>
            <ac:spMk id="42" creationId="{D6AA2C3B-1F7C-4FC4-8121-A59DCF0A3869}"/>
          </ac:spMkLst>
        </pc:spChg>
        <pc:spChg chg="add del mod">
          <ac:chgData name="kiran clement" userId="30d581338f574048" providerId="LiveId" clId="{DECB83F6-8CF1-4855-B496-44C7B568E18B}" dt="2021-10-03T07:01:46.211" v="4863" actId="21"/>
          <ac:spMkLst>
            <pc:docMk/>
            <pc:sldMk cId="3537670688" sldId="364"/>
            <ac:spMk id="43" creationId="{BF713EDA-1DDB-46C7-8F32-22C043FC0C06}"/>
          </ac:spMkLst>
        </pc:spChg>
        <pc:spChg chg="add del mod">
          <ac:chgData name="kiran clement" userId="30d581338f574048" providerId="LiveId" clId="{DECB83F6-8CF1-4855-B496-44C7B568E18B}" dt="2021-10-03T07:01:46.211" v="4863" actId="21"/>
          <ac:spMkLst>
            <pc:docMk/>
            <pc:sldMk cId="3537670688" sldId="364"/>
            <ac:spMk id="44" creationId="{497D12C3-257E-4B98-B750-277904035D64}"/>
          </ac:spMkLst>
        </pc:spChg>
        <pc:spChg chg="add del mod">
          <ac:chgData name="kiran clement" userId="30d581338f574048" providerId="LiveId" clId="{DECB83F6-8CF1-4855-B496-44C7B568E18B}" dt="2021-10-03T07:01:46.211" v="4863" actId="21"/>
          <ac:spMkLst>
            <pc:docMk/>
            <pc:sldMk cId="3537670688" sldId="364"/>
            <ac:spMk id="47" creationId="{3C4E3251-8517-4F97-B175-A1DD584019CD}"/>
          </ac:spMkLst>
        </pc:spChg>
        <pc:spChg chg="add del mod">
          <ac:chgData name="kiran clement" userId="30d581338f574048" providerId="LiveId" clId="{DECB83F6-8CF1-4855-B496-44C7B568E18B}" dt="2021-10-03T07:01:46.211" v="4863" actId="21"/>
          <ac:spMkLst>
            <pc:docMk/>
            <pc:sldMk cId="3537670688" sldId="364"/>
            <ac:spMk id="48" creationId="{7A189A10-DA10-4E08-9CCA-6B6D3BFFB652}"/>
          </ac:spMkLst>
        </pc:spChg>
        <pc:spChg chg="add del mod">
          <ac:chgData name="kiran clement" userId="30d581338f574048" providerId="LiveId" clId="{DECB83F6-8CF1-4855-B496-44C7B568E18B}" dt="2021-10-03T07:01:46.211" v="4863" actId="21"/>
          <ac:spMkLst>
            <pc:docMk/>
            <pc:sldMk cId="3537670688" sldId="364"/>
            <ac:spMk id="49" creationId="{10C8D8AB-8E30-4E54-9F65-5BFB8DA423A3}"/>
          </ac:spMkLst>
        </pc:spChg>
        <pc:spChg chg="add del mod">
          <ac:chgData name="kiran clement" userId="30d581338f574048" providerId="LiveId" clId="{DECB83F6-8CF1-4855-B496-44C7B568E18B}" dt="2021-10-03T07:01:46.211" v="4863" actId="21"/>
          <ac:spMkLst>
            <pc:docMk/>
            <pc:sldMk cId="3537670688" sldId="364"/>
            <ac:spMk id="57" creationId="{FA070BB9-C774-4EB3-A213-15797834427B}"/>
          </ac:spMkLst>
        </pc:spChg>
        <pc:spChg chg="add del mod">
          <ac:chgData name="kiran clement" userId="30d581338f574048" providerId="LiveId" clId="{DECB83F6-8CF1-4855-B496-44C7B568E18B}" dt="2021-10-03T07:01:46.211" v="4863" actId="21"/>
          <ac:spMkLst>
            <pc:docMk/>
            <pc:sldMk cId="3537670688" sldId="364"/>
            <ac:spMk id="58" creationId="{ADD86486-23AE-44E7-8489-124ABA59A79E}"/>
          </ac:spMkLst>
        </pc:spChg>
        <pc:spChg chg="add del mod">
          <ac:chgData name="kiran clement" userId="30d581338f574048" providerId="LiveId" clId="{DECB83F6-8CF1-4855-B496-44C7B568E18B}" dt="2021-10-03T07:01:46.211" v="4863" actId="21"/>
          <ac:spMkLst>
            <pc:docMk/>
            <pc:sldMk cId="3537670688" sldId="364"/>
            <ac:spMk id="59" creationId="{B07D4713-3F17-454A-9892-A9BB36F010DA}"/>
          </ac:spMkLst>
        </pc:spChg>
        <pc:spChg chg="add del mod">
          <ac:chgData name="kiran clement" userId="30d581338f574048" providerId="LiveId" clId="{DECB83F6-8CF1-4855-B496-44C7B568E18B}" dt="2021-10-03T07:01:46.211" v="4863" actId="21"/>
          <ac:spMkLst>
            <pc:docMk/>
            <pc:sldMk cId="3537670688" sldId="364"/>
            <ac:spMk id="60" creationId="{22B69A07-28E6-4413-8618-51746AC46086}"/>
          </ac:spMkLst>
        </pc:spChg>
        <pc:spChg chg="add del mod">
          <ac:chgData name="kiran clement" userId="30d581338f574048" providerId="LiveId" clId="{DECB83F6-8CF1-4855-B496-44C7B568E18B}" dt="2021-10-03T07:01:46.211" v="4863" actId="21"/>
          <ac:spMkLst>
            <pc:docMk/>
            <pc:sldMk cId="3537670688" sldId="364"/>
            <ac:spMk id="61" creationId="{E26CBD8C-1DC3-45E0-BD5D-3B71A42AEC32}"/>
          </ac:spMkLst>
        </pc:spChg>
        <pc:spChg chg="add del mod">
          <ac:chgData name="kiran clement" userId="30d581338f574048" providerId="LiveId" clId="{DECB83F6-8CF1-4855-B496-44C7B568E18B}" dt="2021-10-03T07:01:46.211" v="4863" actId="21"/>
          <ac:spMkLst>
            <pc:docMk/>
            <pc:sldMk cId="3537670688" sldId="364"/>
            <ac:spMk id="62" creationId="{C1099576-BF10-44B1-8693-BB20B150E453}"/>
          </ac:spMkLst>
        </pc:spChg>
        <pc:spChg chg="add del mod">
          <ac:chgData name="kiran clement" userId="30d581338f574048" providerId="LiveId" clId="{DECB83F6-8CF1-4855-B496-44C7B568E18B}" dt="2021-10-03T07:01:46.211" v="4863" actId="21"/>
          <ac:spMkLst>
            <pc:docMk/>
            <pc:sldMk cId="3537670688" sldId="364"/>
            <ac:spMk id="63" creationId="{64379444-6EB5-4648-9D74-3CC093F8E866}"/>
          </ac:spMkLst>
        </pc:spChg>
        <pc:spChg chg="add del mod">
          <ac:chgData name="kiran clement" userId="30d581338f574048" providerId="LiveId" clId="{DECB83F6-8CF1-4855-B496-44C7B568E18B}" dt="2021-10-03T07:01:46.211" v="4863" actId="21"/>
          <ac:spMkLst>
            <pc:docMk/>
            <pc:sldMk cId="3537670688" sldId="364"/>
            <ac:spMk id="64" creationId="{C711D5FA-0BAF-4CDD-AB15-47966039CFA1}"/>
          </ac:spMkLst>
        </pc:spChg>
        <pc:spChg chg="add del mod">
          <ac:chgData name="kiran clement" userId="30d581338f574048" providerId="LiveId" clId="{DECB83F6-8CF1-4855-B496-44C7B568E18B}" dt="2021-10-03T07:01:46.211" v="4863" actId="21"/>
          <ac:spMkLst>
            <pc:docMk/>
            <pc:sldMk cId="3537670688" sldId="364"/>
            <ac:spMk id="65" creationId="{F1741EFB-5414-40F9-82A6-736F60A973E4}"/>
          </ac:spMkLst>
        </pc:spChg>
        <pc:spChg chg="add del mod">
          <ac:chgData name="kiran clement" userId="30d581338f574048" providerId="LiveId" clId="{DECB83F6-8CF1-4855-B496-44C7B568E18B}" dt="2021-10-03T07:01:46.211" v="4863" actId="21"/>
          <ac:spMkLst>
            <pc:docMk/>
            <pc:sldMk cId="3537670688" sldId="364"/>
            <ac:spMk id="66" creationId="{4922A9EC-A56B-4B39-9728-9BC16A52FC12}"/>
          </ac:spMkLst>
        </pc:spChg>
        <pc:spChg chg="add del mod">
          <ac:chgData name="kiran clement" userId="30d581338f574048" providerId="LiveId" clId="{DECB83F6-8CF1-4855-B496-44C7B568E18B}" dt="2021-10-03T07:01:46.211" v="4863" actId="21"/>
          <ac:spMkLst>
            <pc:docMk/>
            <pc:sldMk cId="3537670688" sldId="364"/>
            <ac:spMk id="67" creationId="{FEA72AC6-D52E-4EB2-BB3D-252661A6000D}"/>
          </ac:spMkLst>
        </pc:spChg>
        <pc:spChg chg="add del mod">
          <ac:chgData name="kiran clement" userId="30d581338f574048" providerId="LiveId" clId="{DECB83F6-8CF1-4855-B496-44C7B568E18B}" dt="2021-10-03T07:01:46.211" v="4863" actId="21"/>
          <ac:spMkLst>
            <pc:docMk/>
            <pc:sldMk cId="3537670688" sldId="364"/>
            <ac:spMk id="68" creationId="{2335181D-B5A5-4A3D-8B33-F83B3B2795B7}"/>
          </ac:spMkLst>
        </pc:spChg>
        <pc:spChg chg="add del mod">
          <ac:chgData name="kiran clement" userId="30d581338f574048" providerId="LiveId" clId="{DECB83F6-8CF1-4855-B496-44C7B568E18B}" dt="2021-10-03T07:01:46.211" v="4863" actId="21"/>
          <ac:spMkLst>
            <pc:docMk/>
            <pc:sldMk cId="3537670688" sldId="364"/>
            <ac:spMk id="69" creationId="{3270F6F9-3B72-4CB4-9562-0A7E53D2DA46}"/>
          </ac:spMkLst>
        </pc:spChg>
        <pc:spChg chg="add del mod">
          <ac:chgData name="kiran clement" userId="30d581338f574048" providerId="LiveId" clId="{DECB83F6-8CF1-4855-B496-44C7B568E18B}" dt="2021-10-03T07:01:46.211" v="4863" actId="21"/>
          <ac:spMkLst>
            <pc:docMk/>
            <pc:sldMk cId="3537670688" sldId="364"/>
            <ac:spMk id="70" creationId="{5BBFA400-DB13-4AEE-874A-2083899F56B0}"/>
          </ac:spMkLst>
        </pc:spChg>
        <pc:spChg chg="add del mod">
          <ac:chgData name="kiran clement" userId="30d581338f574048" providerId="LiveId" clId="{DECB83F6-8CF1-4855-B496-44C7B568E18B}" dt="2021-10-03T07:01:46.211" v="4863" actId="21"/>
          <ac:spMkLst>
            <pc:docMk/>
            <pc:sldMk cId="3537670688" sldId="364"/>
            <ac:spMk id="71" creationId="{3C50884F-120E-4FE0-8BCB-417C990F2F1A}"/>
          </ac:spMkLst>
        </pc:spChg>
        <pc:spChg chg="add del mod">
          <ac:chgData name="kiran clement" userId="30d581338f574048" providerId="LiveId" clId="{DECB83F6-8CF1-4855-B496-44C7B568E18B}" dt="2021-10-03T07:01:46.211" v="4863" actId="21"/>
          <ac:spMkLst>
            <pc:docMk/>
            <pc:sldMk cId="3537670688" sldId="364"/>
            <ac:spMk id="72" creationId="{3CCF6FFF-2ECB-42C3-A10E-9BDB8F3688D2}"/>
          </ac:spMkLst>
        </pc:spChg>
        <pc:spChg chg="add del mod">
          <ac:chgData name="kiran clement" userId="30d581338f574048" providerId="LiveId" clId="{DECB83F6-8CF1-4855-B496-44C7B568E18B}" dt="2021-10-03T07:01:46.211" v="4863" actId="21"/>
          <ac:spMkLst>
            <pc:docMk/>
            <pc:sldMk cId="3537670688" sldId="364"/>
            <ac:spMk id="73" creationId="{56E720F3-BF86-44E6-9298-F040C7AE8C19}"/>
          </ac:spMkLst>
        </pc:spChg>
        <pc:spChg chg="add del mod">
          <ac:chgData name="kiran clement" userId="30d581338f574048" providerId="LiveId" clId="{DECB83F6-8CF1-4855-B496-44C7B568E18B}" dt="2021-10-03T07:01:46.211" v="4863" actId="21"/>
          <ac:spMkLst>
            <pc:docMk/>
            <pc:sldMk cId="3537670688" sldId="364"/>
            <ac:spMk id="74" creationId="{4B2C4711-5A3D-483C-BF99-7FF5D7FBCB19}"/>
          </ac:spMkLst>
        </pc:spChg>
        <pc:spChg chg="add del mod">
          <ac:chgData name="kiran clement" userId="30d581338f574048" providerId="LiveId" clId="{DECB83F6-8CF1-4855-B496-44C7B568E18B}" dt="2021-10-03T07:01:46.211" v="4863" actId="21"/>
          <ac:spMkLst>
            <pc:docMk/>
            <pc:sldMk cId="3537670688" sldId="364"/>
            <ac:spMk id="75" creationId="{E5D576B9-3E0D-4F6B-93DB-B93DB57DB212}"/>
          </ac:spMkLst>
        </pc:spChg>
        <pc:spChg chg="add del mod">
          <ac:chgData name="kiran clement" userId="30d581338f574048" providerId="LiveId" clId="{DECB83F6-8CF1-4855-B496-44C7B568E18B}" dt="2021-10-03T07:01:46.211" v="4863" actId="21"/>
          <ac:spMkLst>
            <pc:docMk/>
            <pc:sldMk cId="3537670688" sldId="364"/>
            <ac:spMk id="76" creationId="{9F840AEE-97A6-42A9-8A06-DE14F229955F}"/>
          </ac:spMkLst>
        </pc:spChg>
        <pc:spChg chg="add del mod">
          <ac:chgData name="kiran clement" userId="30d581338f574048" providerId="LiveId" clId="{DECB83F6-8CF1-4855-B496-44C7B568E18B}" dt="2021-10-03T07:01:46.211" v="4863" actId="21"/>
          <ac:spMkLst>
            <pc:docMk/>
            <pc:sldMk cId="3537670688" sldId="364"/>
            <ac:spMk id="77" creationId="{682CAB0E-4480-4CFF-92F5-3FD8CAFBFD19}"/>
          </ac:spMkLst>
        </pc:spChg>
        <pc:spChg chg="add del mod">
          <ac:chgData name="kiran clement" userId="30d581338f574048" providerId="LiveId" clId="{DECB83F6-8CF1-4855-B496-44C7B568E18B}" dt="2021-10-03T07:01:46.211" v="4863" actId="21"/>
          <ac:spMkLst>
            <pc:docMk/>
            <pc:sldMk cId="3537670688" sldId="364"/>
            <ac:spMk id="78" creationId="{22ABE118-39CC-42D1-A33E-88DF803CB4A2}"/>
          </ac:spMkLst>
        </pc:spChg>
        <pc:spChg chg="add del mod">
          <ac:chgData name="kiran clement" userId="30d581338f574048" providerId="LiveId" clId="{DECB83F6-8CF1-4855-B496-44C7B568E18B}" dt="2021-10-03T07:01:46.211" v="4863" actId="21"/>
          <ac:spMkLst>
            <pc:docMk/>
            <pc:sldMk cId="3537670688" sldId="364"/>
            <ac:spMk id="79" creationId="{A14D7C0E-A06E-4BF0-AB73-92BFC5B95534}"/>
          </ac:spMkLst>
        </pc:spChg>
        <pc:spChg chg="add del mod">
          <ac:chgData name="kiran clement" userId="30d581338f574048" providerId="LiveId" clId="{DECB83F6-8CF1-4855-B496-44C7B568E18B}" dt="2021-10-03T07:01:46.211" v="4863" actId="21"/>
          <ac:spMkLst>
            <pc:docMk/>
            <pc:sldMk cId="3537670688" sldId="364"/>
            <ac:spMk id="80" creationId="{613310E9-2FE9-4241-AA18-2C585D64A5C6}"/>
          </ac:spMkLst>
        </pc:spChg>
        <pc:cxnChg chg="add del mod">
          <ac:chgData name="kiran clement" userId="30d581338f574048" providerId="LiveId" clId="{DECB83F6-8CF1-4855-B496-44C7B568E18B}" dt="2021-10-03T07:01:46.211" v="4863" actId="21"/>
          <ac:cxnSpMkLst>
            <pc:docMk/>
            <pc:sldMk cId="3537670688" sldId="364"/>
            <ac:cxnSpMk id="5" creationId="{F4329A8C-2B9E-4036-A48C-510658B091C7}"/>
          </ac:cxnSpMkLst>
        </pc:cxnChg>
        <pc:cxnChg chg="add del mod">
          <ac:chgData name="kiran clement" userId="30d581338f574048" providerId="LiveId" clId="{DECB83F6-8CF1-4855-B496-44C7B568E18B}" dt="2021-10-03T07:01:46.211" v="4863" actId="21"/>
          <ac:cxnSpMkLst>
            <pc:docMk/>
            <pc:sldMk cId="3537670688" sldId="364"/>
            <ac:cxnSpMk id="6" creationId="{909219D3-4FF9-4298-BA24-A710F2D27CE5}"/>
          </ac:cxnSpMkLst>
        </pc:cxnChg>
        <pc:cxnChg chg="add del mod">
          <ac:chgData name="kiran clement" userId="30d581338f574048" providerId="LiveId" clId="{DECB83F6-8CF1-4855-B496-44C7B568E18B}" dt="2021-10-03T07:01:46.211" v="4863" actId="21"/>
          <ac:cxnSpMkLst>
            <pc:docMk/>
            <pc:sldMk cId="3537670688" sldId="364"/>
            <ac:cxnSpMk id="7" creationId="{B1067442-0962-4989-9E17-7C2338BFC4FA}"/>
          </ac:cxnSpMkLst>
        </pc:cxnChg>
        <pc:cxnChg chg="add del mod">
          <ac:chgData name="kiran clement" userId="30d581338f574048" providerId="LiveId" clId="{DECB83F6-8CF1-4855-B496-44C7B568E18B}" dt="2021-10-03T07:01:46.211" v="4863" actId="21"/>
          <ac:cxnSpMkLst>
            <pc:docMk/>
            <pc:sldMk cId="3537670688" sldId="364"/>
            <ac:cxnSpMk id="8" creationId="{025B35A6-55CA-43DC-8775-DFB1EF6C8829}"/>
          </ac:cxnSpMkLst>
        </pc:cxnChg>
        <pc:cxnChg chg="add del mod">
          <ac:chgData name="kiran clement" userId="30d581338f574048" providerId="LiveId" clId="{DECB83F6-8CF1-4855-B496-44C7B568E18B}" dt="2021-10-03T07:01:46.211" v="4863" actId="21"/>
          <ac:cxnSpMkLst>
            <pc:docMk/>
            <pc:sldMk cId="3537670688" sldId="364"/>
            <ac:cxnSpMk id="9" creationId="{02F19929-DC13-4A3A-8BFC-4BB7F70B7929}"/>
          </ac:cxnSpMkLst>
        </pc:cxnChg>
        <pc:cxnChg chg="add del mod">
          <ac:chgData name="kiran clement" userId="30d581338f574048" providerId="LiveId" clId="{DECB83F6-8CF1-4855-B496-44C7B568E18B}" dt="2021-10-03T07:01:46.211" v="4863" actId="21"/>
          <ac:cxnSpMkLst>
            <pc:docMk/>
            <pc:sldMk cId="3537670688" sldId="364"/>
            <ac:cxnSpMk id="10" creationId="{1317EDC4-E7AD-4CDE-A58E-87EAF220B518}"/>
          </ac:cxnSpMkLst>
        </pc:cxnChg>
        <pc:cxnChg chg="add del mod">
          <ac:chgData name="kiran clement" userId="30d581338f574048" providerId="LiveId" clId="{DECB83F6-8CF1-4855-B496-44C7B568E18B}" dt="2021-10-03T07:01:46.211" v="4863" actId="21"/>
          <ac:cxnSpMkLst>
            <pc:docMk/>
            <pc:sldMk cId="3537670688" sldId="364"/>
            <ac:cxnSpMk id="11" creationId="{7E34FF76-6AE0-4965-A15B-0401A79D49E4}"/>
          </ac:cxnSpMkLst>
        </pc:cxnChg>
        <pc:cxnChg chg="add del mod">
          <ac:chgData name="kiran clement" userId="30d581338f574048" providerId="LiveId" clId="{DECB83F6-8CF1-4855-B496-44C7B568E18B}" dt="2021-10-03T07:01:46.211" v="4863" actId="21"/>
          <ac:cxnSpMkLst>
            <pc:docMk/>
            <pc:sldMk cId="3537670688" sldId="364"/>
            <ac:cxnSpMk id="33" creationId="{61687A7F-5CCC-4177-BB6C-BA8CD033C0E6}"/>
          </ac:cxnSpMkLst>
        </pc:cxnChg>
        <pc:cxnChg chg="add del mod">
          <ac:chgData name="kiran clement" userId="30d581338f574048" providerId="LiveId" clId="{DECB83F6-8CF1-4855-B496-44C7B568E18B}" dt="2021-10-03T07:01:46.211" v="4863" actId="21"/>
          <ac:cxnSpMkLst>
            <pc:docMk/>
            <pc:sldMk cId="3537670688" sldId="364"/>
            <ac:cxnSpMk id="34" creationId="{A811D937-FC3B-4702-8979-A598B7C7E737}"/>
          </ac:cxnSpMkLst>
        </pc:cxnChg>
        <pc:cxnChg chg="add del mod">
          <ac:chgData name="kiran clement" userId="30d581338f574048" providerId="LiveId" clId="{DECB83F6-8CF1-4855-B496-44C7B568E18B}" dt="2021-10-03T07:01:46.211" v="4863" actId="21"/>
          <ac:cxnSpMkLst>
            <pc:docMk/>
            <pc:sldMk cId="3537670688" sldId="364"/>
            <ac:cxnSpMk id="45" creationId="{614B4973-5C51-4846-92F8-7391B2BB7496}"/>
          </ac:cxnSpMkLst>
        </pc:cxnChg>
        <pc:cxnChg chg="add del mod">
          <ac:chgData name="kiran clement" userId="30d581338f574048" providerId="LiveId" clId="{DECB83F6-8CF1-4855-B496-44C7B568E18B}" dt="2021-10-03T07:01:46.211" v="4863" actId="21"/>
          <ac:cxnSpMkLst>
            <pc:docMk/>
            <pc:sldMk cId="3537670688" sldId="364"/>
            <ac:cxnSpMk id="46" creationId="{26370D81-73DB-4304-B4A4-C24985DCD49A}"/>
          </ac:cxnSpMkLst>
        </pc:cxnChg>
        <pc:cxnChg chg="add del mod">
          <ac:chgData name="kiran clement" userId="30d581338f574048" providerId="LiveId" clId="{DECB83F6-8CF1-4855-B496-44C7B568E18B}" dt="2021-10-03T07:01:46.211" v="4863" actId="21"/>
          <ac:cxnSpMkLst>
            <pc:docMk/>
            <pc:sldMk cId="3537670688" sldId="364"/>
            <ac:cxnSpMk id="50" creationId="{566032CD-C457-4120-B55C-2D66B028BD2E}"/>
          </ac:cxnSpMkLst>
        </pc:cxnChg>
        <pc:cxnChg chg="add del mod">
          <ac:chgData name="kiran clement" userId="30d581338f574048" providerId="LiveId" clId="{DECB83F6-8CF1-4855-B496-44C7B568E18B}" dt="2021-10-03T07:01:46.211" v="4863" actId="21"/>
          <ac:cxnSpMkLst>
            <pc:docMk/>
            <pc:sldMk cId="3537670688" sldId="364"/>
            <ac:cxnSpMk id="51" creationId="{A0EFC19F-2587-4C11-9CEC-043066B7ED93}"/>
          </ac:cxnSpMkLst>
        </pc:cxnChg>
        <pc:cxnChg chg="add del mod">
          <ac:chgData name="kiran clement" userId="30d581338f574048" providerId="LiveId" clId="{DECB83F6-8CF1-4855-B496-44C7B568E18B}" dt="2021-10-03T07:01:46.211" v="4863" actId="21"/>
          <ac:cxnSpMkLst>
            <pc:docMk/>
            <pc:sldMk cId="3537670688" sldId="364"/>
            <ac:cxnSpMk id="52" creationId="{95E272BA-E126-41ED-BBF8-D8CBF78E179D}"/>
          </ac:cxnSpMkLst>
        </pc:cxnChg>
        <pc:cxnChg chg="add del mod">
          <ac:chgData name="kiran clement" userId="30d581338f574048" providerId="LiveId" clId="{DECB83F6-8CF1-4855-B496-44C7B568E18B}" dt="2021-10-03T07:01:46.211" v="4863" actId="21"/>
          <ac:cxnSpMkLst>
            <pc:docMk/>
            <pc:sldMk cId="3537670688" sldId="364"/>
            <ac:cxnSpMk id="53" creationId="{EE9FB044-543C-4548-95A0-32070CD2C117}"/>
          </ac:cxnSpMkLst>
        </pc:cxnChg>
        <pc:cxnChg chg="add del mod">
          <ac:chgData name="kiran clement" userId="30d581338f574048" providerId="LiveId" clId="{DECB83F6-8CF1-4855-B496-44C7B568E18B}" dt="2021-10-03T07:01:46.211" v="4863" actId="21"/>
          <ac:cxnSpMkLst>
            <pc:docMk/>
            <pc:sldMk cId="3537670688" sldId="364"/>
            <ac:cxnSpMk id="54" creationId="{1702D17A-D324-43D0-A451-ADDC198FCB5B}"/>
          </ac:cxnSpMkLst>
        </pc:cxnChg>
        <pc:cxnChg chg="add del mod">
          <ac:chgData name="kiran clement" userId="30d581338f574048" providerId="LiveId" clId="{DECB83F6-8CF1-4855-B496-44C7B568E18B}" dt="2021-10-03T07:01:46.211" v="4863" actId="21"/>
          <ac:cxnSpMkLst>
            <pc:docMk/>
            <pc:sldMk cId="3537670688" sldId="364"/>
            <ac:cxnSpMk id="55" creationId="{79909E84-E601-45D2-8624-CD701F90B53E}"/>
          </ac:cxnSpMkLst>
        </pc:cxnChg>
        <pc:cxnChg chg="add del mod">
          <ac:chgData name="kiran clement" userId="30d581338f574048" providerId="LiveId" clId="{DECB83F6-8CF1-4855-B496-44C7B568E18B}" dt="2021-10-03T07:01:46.211" v="4863" actId="21"/>
          <ac:cxnSpMkLst>
            <pc:docMk/>
            <pc:sldMk cId="3537670688" sldId="364"/>
            <ac:cxnSpMk id="56" creationId="{1E4CD030-2A4E-411F-807D-5069B06E38BE}"/>
          </ac:cxnSpMkLst>
        </pc:cxnChg>
      </pc:sldChg>
      <pc:sldChg chg="modSp add mod">
        <pc:chgData name="kiran clement" userId="30d581338f574048" providerId="LiveId" clId="{DECB83F6-8CF1-4855-B496-44C7B568E18B}" dt="2021-10-03T09:42:46.814" v="6633" actId="1076"/>
        <pc:sldMkLst>
          <pc:docMk/>
          <pc:sldMk cId="3368432465" sldId="365"/>
        </pc:sldMkLst>
        <pc:spChg chg="mod">
          <ac:chgData name="kiran clement" userId="30d581338f574048" providerId="LiveId" clId="{DECB83F6-8CF1-4855-B496-44C7B568E18B}" dt="2021-10-03T09:42:46.814" v="6633" actId="1076"/>
          <ac:spMkLst>
            <pc:docMk/>
            <pc:sldMk cId="3368432465" sldId="365"/>
            <ac:spMk id="4" creationId="{A81DC5BA-B9A1-4C6F-8911-FB2F345BB42A}"/>
          </ac:spMkLst>
        </pc:spChg>
      </pc:sldChg>
      <pc:sldChg chg="modSp add mod ord">
        <pc:chgData name="kiran clement" userId="30d581338f574048" providerId="LiveId" clId="{DECB83F6-8CF1-4855-B496-44C7B568E18B}" dt="2021-10-08T19:55:01.947" v="9151"/>
        <pc:sldMkLst>
          <pc:docMk/>
          <pc:sldMk cId="3112963859" sldId="366"/>
        </pc:sldMkLst>
        <pc:spChg chg="mod">
          <ac:chgData name="kiran clement" userId="30d581338f574048" providerId="LiveId" clId="{DECB83F6-8CF1-4855-B496-44C7B568E18B}" dt="2021-10-03T08:54:12.623" v="5832"/>
          <ac:spMkLst>
            <pc:docMk/>
            <pc:sldMk cId="3112963859" sldId="366"/>
            <ac:spMk id="4" creationId="{A81DC5BA-B9A1-4C6F-8911-FB2F345BB42A}"/>
          </ac:spMkLst>
        </pc:spChg>
      </pc:sldChg>
      <pc:sldChg chg="modSp add mod">
        <pc:chgData name="kiran clement" userId="30d581338f574048" providerId="LiveId" clId="{DECB83F6-8CF1-4855-B496-44C7B568E18B}" dt="2021-10-03T07:17:12.277" v="5020" actId="122"/>
        <pc:sldMkLst>
          <pc:docMk/>
          <pc:sldMk cId="77997251" sldId="367"/>
        </pc:sldMkLst>
        <pc:spChg chg="mod">
          <ac:chgData name="kiran clement" userId="30d581338f574048" providerId="LiveId" clId="{DECB83F6-8CF1-4855-B496-44C7B568E18B}" dt="2021-10-03T07:17:12.277" v="5020" actId="122"/>
          <ac:spMkLst>
            <pc:docMk/>
            <pc:sldMk cId="77997251" sldId="367"/>
            <ac:spMk id="4" creationId="{A81DC5BA-B9A1-4C6F-8911-FB2F345BB42A}"/>
          </ac:spMkLst>
        </pc:spChg>
      </pc:sldChg>
      <pc:sldChg chg="addSp delSp modSp add mod ord">
        <pc:chgData name="kiran clement" userId="30d581338f574048" providerId="LiveId" clId="{DECB83F6-8CF1-4855-B496-44C7B568E18B}" dt="2021-10-06T10:53:07.374" v="8660"/>
        <pc:sldMkLst>
          <pc:docMk/>
          <pc:sldMk cId="3524694582" sldId="368"/>
        </pc:sldMkLst>
        <pc:spChg chg="mod">
          <ac:chgData name="kiran clement" userId="30d581338f574048" providerId="LiveId" clId="{DECB83F6-8CF1-4855-B496-44C7B568E18B}" dt="2021-10-03T08:14:29.822" v="5515" actId="1076"/>
          <ac:spMkLst>
            <pc:docMk/>
            <pc:sldMk cId="3524694582" sldId="368"/>
            <ac:spMk id="9" creationId="{56897869-FE32-45C6-A5A8-287870601671}"/>
          </ac:spMkLst>
        </pc:spChg>
        <pc:spChg chg="mod">
          <ac:chgData name="kiran clement" userId="30d581338f574048" providerId="LiveId" clId="{DECB83F6-8CF1-4855-B496-44C7B568E18B}" dt="2021-10-03T08:14:32.695" v="5516" actId="1076"/>
          <ac:spMkLst>
            <pc:docMk/>
            <pc:sldMk cId="3524694582" sldId="368"/>
            <ac:spMk id="10" creationId="{7C8EC631-A53A-4867-9AE4-63774FD96723}"/>
          </ac:spMkLst>
        </pc:spChg>
        <pc:spChg chg="del">
          <ac:chgData name="kiran clement" userId="30d581338f574048" providerId="LiveId" clId="{DECB83F6-8CF1-4855-B496-44C7B568E18B}" dt="2021-10-03T07:43:37.248" v="5235" actId="478"/>
          <ac:spMkLst>
            <pc:docMk/>
            <pc:sldMk cId="3524694582" sldId="368"/>
            <ac:spMk id="14" creationId="{FDDCB879-94A8-4883-A866-2FF01880748C}"/>
          </ac:spMkLst>
        </pc:spChg>
        <pc:spChg chg="del">
          <ac:chgData name="kiran clement" userId="30d581338f574048" providerId="LiveId" clId="{DECB83F6-8CF1-4855-B496-44C7B568E18B}" dt="2021-10-03T07:43:37.248" v="5235" actId="478"/>
          <ac:spMkLst>
            <pc:docMk/>
            <pc:sldMk cId="3524694582" sldId="368"/>
            <ac:spMk id="15" creationId="{98AAFFE0-018F-4F69-AD47-7F073C14043F}"/>
          </ac:spMkLst>
        </pc:spChg>
        <pc:spChg chg="add mod">
          <ac:chgData name="kiran clement" userId="30d581338f574048" providerId="LiveId" clId="{DECB83F6-8CF1-4855-B496-44C7B568E18B}" dt="2021-10-03T08:26:32.487" v="5695" actId="20577"/>
          <ac:spMkLst>
            <pc:docMk/>
            <pc:sldMk cId="3524694582" sldId="368"/>
            <ac:spMk id="17" creationId="{FD75878F-9CB5-4AB8-A441-2EEB9FD41E06}"/>
          </ac:spMkLst>
        </pc:spChg>
        <pc:spChg chg="del">
          <ac:chgData name="kiran clement" userId="30d581338f574048" providerId="LiveId" clId="{DECB83F6-8CF1-4855-B496-44C7B568E18B}" dt="2021-10-03T07:43:44.618" v="5239" actId="478"/>
          <ac:spMkLst>
            <pc:docMk/>
            <pc:sldMk cId="3524694582" sldId="368"/>
            <ac:spMk id="19" creationId="{D7A76DD9-4F5D-4E2E-8191-2316EBD6F2AA}"/>
          </ac:spMkLst>
        </pc:spChg>
        <pc:spChg chg="del">
          <ac:chgData name="kiran clement" userId="30d581338f574048" providerId="LiveId" clId="{DECB83F6-8CF1-4855-B496-44C7B568E18B}" dt="2021-10-03T07:43:46.937" v="5240" actId="478"/>
          <ac:spMkLst>
            <pc:docMk/>
            <pc:sldMk cId="3524694582" sldId="368"/>
            <ac:spMk id="20" creationId="{B8BAA9E0-EACD-4B29-A0D1-3C041E704E33}"/>
          </ac:spMkLst>
        </pc:spChg>
        <pc:picChg chg="del">
          <ac:chgData name="kiran clement" userId="30d581338f574048" providerId="LiveId" clId="{DECB83F6-8CF1-4855-B496-44C7B568E18B}" dt="2021-10-03T07:43:38.830" v="5237" actId="478"/>
          <ac:picMkLst>
            <pc:docMk/>
            <pc:sldMk cId="3524694582" sldId="368"/>
            <ac:picMk id="3" creationId="{98180B8E-6CA4-45C8-A47A-B4B51B5520CB}"/>
          </ac:picMkLst>
        </pc:picChg>
        <pc:picChg chg="add mod modCrop">
          <ac:chgData name="kiran clement" userId="30d581338f574048" providerId="LiveId" clId="{DECB83F6-8CF1-4855-B496-44C7B568E18B}" dt="2021-10-03T08:26:39.491" v="5699" actId="1076"/>
          <ac:picMkLst>
            <pc:docMk/>
            <pc:sldMk cId="3524694582" sldId="368"/>
            <ac:picMk id="5" creationId="{B43BEDC4-AC4C-4AA1-8473-9C49A28D445C}"/>
          </ac:picMkLst>
        </pc:picChg>
        <pc:cxnChg chg="del">
          <ac:chgData name="kiran clement" userId="30d581338f574048" providerId="LiveId" clId="{DECB83F6-8CF1-4855-B496-44C7B568E18B}" dt="2021-10-03T07:43:38.165" v="5236" actId="478"/>
          <ac:cxnSpMkLst>
            <pc:docMk/>
            <pc:sldMk cId="3524694582" sldId="368"/>
            <ac:cxnSpMk id="16" creationId="{7A1F91A4-341D-4304-B4F6-49AC95F7E7EC}"/>
          </ac:cxnSpMkLst>
        </pc:cxnChg>
      </pc:sldChg>
      <pc:sldChg chg="addSp delSp modSp add mod ord">
        <pc:chgData name="kiran clement" userId="30d581338f574048" providerId="LiveId" clId="{DECB83F6-8CF1-4855-B496-44C7B568E18B}" dt="2021-10-06T10:53:07.374" v="8660"/>
        <pc:sldMkLst>
          <pc:docMk/>
          <pc:sldMk cId="3300998951" sldId="369"/>
        </pc:sldMkLst>
        <pc:spChg chg="add mod">
          <ac:chgData name="kiran clement" userId="30d581338f574048" providerId="LiveId" clId="{DECB83F6-8CF1-4855-B496-44C7B568E18B}" dt="2021-10-03T08:51:47.669" v="5810" actId="1076"/>
          <ac:spMkLst>
            <pc:docMk/>
            <pc:sldMk cId="3300998951" sldId="369"/>
            <ac:spMk id="7" creationId="{3613B27A-A31C-4A18-BCA0-64120CC1F71E}"/>
          </ac:spMkLst>
        </pc:spChg>
        <pc:spChg chg="mod">
          <ac:chgData name="kiran clement" userId="30d581338f574048" providerId="LiveId" clId="{DECB83F6-8CF1-4855-B496-44C7B568E18B}" dt="2021-10-03T08:51:49.407" v="5811" actId="1076"/>
          <ac:spMkLst>
            <pc:docMk/>
            <pc:sldMk cId="3300998951" sldId="369"/>
            <ac:spMk id="9" creationId="{56897869-FE32-45C6-A5A8-287870601671}"/>
          </ac:spMkLst>
        </pc:spChg>
        <pc:spChg chg="del mod">
          <ac:chgData name="kiran clement" userId="30d581338f574048" providerId="LiveId" clId="{DECB83F6-8CF1-4855-B496-44C7B568E18B}" dt="2021-10-03T08:50:36.579" v="5702" actId="478"/>
          <ac:spMkLst>
            <pc:docMk/>
            <pc:sldMk cId="3300998951" sldId="369"/>
            <ac:spMk id="10" creationId="{7C8EC631-A53A-4867-9AE4-63774FD96723}"/>
          </ac:spMkLst>
        </pc:spChg>
        <pc:spChg chg="del">
          <ac:chgData name="kiran clement" userId="30d581338f574048" providerId="LiveId" clId="{DECB83F6-8CF1-4855-B496-44C7B568E18B}" dt="2021-10-03T08:50:38.233" v="5703" actId="478"/>
          <ac:spMkLst>
            <pc:docMk/>
            <pc:sldMk cId="3300998951" sldId="369"/>
            <ac:spMk id="17" creationId="{FD75878F-9CB5-4AB8-A441-2EEB9FD41E06}"/>
          </ac:spMkLst>
        </pc:spChg>
        <pc:picChg chg="del">
          <ac:chgData name="kiran clement" userId="30d581338f574048" providerId="LiveId" clId="{DECB83F6-8CF1-4855-B496-44C7B568E18B}" dt="2021-10-03T08:51:50.465" v="5812" actId="478"/>
          <ac:picMkLst>
            <pc:docMk/>
            <pc:sldMk cId="3300998951" sldId="369"/>
            <ac:picMk id="5" creationId="{B43BEDC4-AC4C-4AA1-8473-9C49A28D445C}"/>
          </ac:picMkLst>
        </pc:picChg>
      </pc:sldChg>
      <pc:sldChg chg="add del">
        <pc:chgData name="kiran clement" userId="30d581338f574048" providerId="LiveId" clId="{DECB83F6-8CF1-4855-B496-44C7B568E18B}" dt="2021-10-03T07:43:48.955" v="5242"/>
        <pc:sldMkLst>
          <pc:docMk/>
          <pc:sldMk cId="3983459603" sldId="369"/>
        </pc:sldMkLst>
      </pc:sldChg>
      <pc:sldChg chg="modSp add mod ord">
        <pc:chgData name="kiran clement" userId="30d581338f574048" providerId="LiveId" clId="{DECB83F6-8CF1-4855-B496-44C7B568E18B}" dt="2021-10-03T08:54:05.892" v="5831"/>
        <pc:sldMkLst>
          <pc:docMk/>
          <pc:sldMk cId="3388513321" sldId="370"/>
        </pc:sldMkLst>
        <pc:spChg chg="mod">
          <ac:chgData name="kiran clement" userId="30d581338f574048" providerId="LiveId" clId="{DECB83F6-8CF1-4855-B496-44C7B568E18B}" dt="2021-10-03T08:54:02.756" v="5829" actId="20577"/>
          <ac:spMkLst>
            <pc:docMk/>
            <pc:sldMk cId="3388513321" sldId="370"/>
            <ac:spMk id="4" creationId="{A81DC5BA-B9A1-4C6F-8911-FB2F345BB42A}"/>
          </ac:spMkLst>
        </pc:spChg>
      </pc:sldChg>
      <pc:sldChg chg="addSp delSp modSp add mod">
        <pc:chgData name="kiran clement" userId="30d581338f574048" providerId="LiveId" clId="{DECB83F6-8CF1-4855-B496-44C7B568E18B}" dt="2021-10-06T09:14:48.259" v="8120" actId="552"/>
        <pc:sldMkLst>
          <pc:docMk/>
          <pc:sldMk cId="3568984947" sldId="371"/>
        </pc:sldMkLst>
        <pc:spChg chg="add del mod">
          <ac:chgData name="kiran clement" userId="30d581338f574048" providerId="LiveId" clId="{DECB83F6-8CF1-4855-B496-44C7B568E18B}" dt="2021-10-03T08:54:53.341" v="5871" actId="478"/>
          <ac:spMkLst>
            <pc:docMk/>
            <pc:sldMk cId="3568984947" sldId="371"/>
            <ac:spMk id="4" creationId="{A81DC5BA-B9A1-4C6F-8911-FB2F345BB42A}"/>
          </ac:spMkLst>
        </pc:spChg>
        <pc:spChg chg="add mod">
          <ac:chgData name="kiran clement" userId="30d581338f574048" providerId="LiveId" clId="{DECB83F6-8CF1-4855-B496-44C7B568E18B}" dt="2021-10-06T09:14:48.259" v="8120" actId="552"/>
          <ac:spMkLst>
            <pc:docMk/>
            <pc:sldMk cId="3568984947" sldId="371"/>
            <ac:spMk id="5" creationId="{BC984041-C230-4C62-9DA1-B8B4B8D241B5}"/>
          </ac:spMkLst>
        </pc:spChg>
        <pc:spChg chg="add mod">
          <ac:chgData name="kiran clement" userId="30d581338f574048" providerId="LiveId" clId="{DECB83F6-8CF1-4855-B496-44C7B568E18B}" dt="2021-10-06T09:14:48.259" v="8120" actId="552"/>
          <ac:spMkLst>
            <pc:docMk/>
            <pc:sldMk cId="3568984947" sldId="371"/>
            <ac:spMk id="6" creationId="{74C770A4-69FD-4F46-8FD8-95EB466E45D8}"/>
          </ac:spMkLst>
        </pc:spChg>
        <pc:spChg chg="add del mod">
          <ac:chgData name="kiran clement" userId="30d581338f574048" providerId="LiveId" clId="{DECB83F6-8CF1-4855-B496-44C7B568E18B}" dt="2021-10-06T09:14:48.259" v="8120" actId="552"/>
          <ac:spMkLst>
            <pc:docMk/>
            <pc:sldMk cId="3568984947" sldId="371"/>
            <ac:spMk id="7" creationId="{3613B27A-A31C-4A18-BCA0-64120CC1F71E}"/>
          </ac:spMkLst>
        </pc:spChg>
        <pc:spChg chg="add mod">
          <ac:chgData name="kiran clement" userId="30d581338f574048" providerId="LiveId" clId="{DECB83F6-8CF1-4855-B496-44C7B568E18B}" dt="2021-10-06T09:14:48.259" v="8120" actId="552"/>
          <ac:spMkLst>
            <pc:docMk/>
            <pc:sldMk cId="3568984947" sldId="371"/>
            <ac:spMk id="8" creationId="{69C51CC9-70B7-4451-8884-2F33E5A99FAC}"/>
          </ac:spMkLst>
        </pc:spChg>
        <pc:spChg chg="add del mod">
          <ac:chgData name="kiran clement" userId="30d581338f574048" providerId="LiveId" clId="{DECB83F6-8CF1-4855-B496-44C7B568E18B}" dt="2021-10-06T09:14:48.259" v="8120" actId="552"/>
          <ac:spMkLst>
            <pc:docMk/>
            <pc:sldMk cId="3568984947" sldId="371"/>
            <ac:spMk id="9" creationId="{56897869-FE32-45C6-A5A8-287870601671}"/>
          </ac:spMkLst>
        </pc:spChg>
        <pc:spChg chg="add mod">
          <ac:chgData name="kiran clement" userId="30d581338f574048" providerId="LiveId" clId="{DECB83F6-8CF1-4855-B496-44C7B568E18B}" dt="2021-10-06T09:14:48.259" v="8120" actId="552"/>
          <ac:spMkLst>
            <pc:docMk/>
            <pc:sldMk cId="3568984947" sldId="371"/>
            <ac:spMk id="10" creationId="{5D94563F-CBE2-41FA-8BD8-29AD33954CE9}"/>
          </ac:spMkLst>
        </pc:spChg>
        <pc:spChg chg="add mod">
          <ac:chgData name="kiran clement" userId="30d581338f574048" providerId="LiveId" clId="{DECB83F6-8CF1-4855-B496-44C7B568E18B}" dt="2021-10-06T09:14:16.130" v="8117"/>
          <ac:spMkLst>
            <pc:docMk/>
            <pc:sldMk cId="3568984947" sldId="371"/>
            <ac:spMk id="11" creationId="{8DA50817-DC26-4086-A382-B6F9C6C0A0CC}"/>
          </ac:spMkLst>
        </pc:spChg>
        <pc:picChg chg="add del">
          <ac:chgData name="kiran clement" userId="30d581338f574048" providerId="LiveId" clId="{DECB83F6-8CF1-4855-B496-44C7B568E18B}" dt="2021-10-03T09:17:25.595" v="6602" actId="478"/>
          <ac:picMkLst>
            <pc:docMk/>
            <pc:sldMk cId="3568984947" sldId="371"/>
            <ac:picMk id="3" creationId="{57A15D80-B374-4DB0-BEEC-9A752A76F46F}"/>
          </ac:picMkLst>
        </pc:picChg>
      </pc:sldChg>
      <pc:sldChg chg="addSp delSp modSp add del mod">
        <pc:chgData name="kiran clement" userId="30d581338f574048" providerId="LiveId" clId="{DECB83F6-8CF1-4855-B496-44C7B568E18B}" dt="2021-10-03T09:03:30.176" v="6287" actId="47"/>
        <pc:sldMkLst>
          <pc:docMk/>
          <pc:sldMk cId="3729783293" sldId="372"/>
        </pc:sldMkLst>
        <pc:spChg chg="del">
          <ac:chgData name="kiran clement" userId="30d581338f574048" providerId="LiveId" clId="{DECB83F6-8CF1-4855-B496-44C7B568E18B}" dt="2021-10-03T08:59:07.807" v="5937" actId="478"/>
          <ac:spMkLst>
            <pc:docMk/>
            <pc:sldMk cId="3729783293" sldId="372"/>
            <ac:spMk id="5" creationId="{BC984041-C230-4C62-9DA1-B8B4B8D241B5}"/>
          </ac:spMkLst>
        </pc:spChg>
        <pc:spChg chg="del">
          <ac:chgData name="kiran clement" userId="30d581338f574048" providerId="LiveId" clId="{DECB83F6-8CF1-4855-B496-44C7B568E18B}" dt="2021-10-03T08:59:07.807" v="5937" actId="478"/>
          <ac:spMkLst>
            <pc:docMk/>
            <pc:sldMk cId="3729783293" sldId="372"/>
            <ac:spMk id="6" creationId="{74C770A4-69FD-4F46-8FD8-95EB466E45D8}"/>
          </ac:spMkLst>
        </pc:spChg>
        <pc:spChg chg="mod">
          <ac:chgData name="kiran clement" userId="30d581338f574048" providerId="LiveId" clId="{DECB83F6-8CF1-4855-B496-44C7B568E18B}" dt="2021-10-03T09:03:02.476" v="6279" actId="1076"/>
          <ac:spMkLst>
            <pc:docMk/>
            <pc:sldMk cId="3729783293" sldId="372"/>
            <ac:spMk id="7" creationId="{3613B27A-A31C-4A18-BCA0-64120CC1F71E}"/>
          </ac:spMkLst>
        </pc:spChg>
        <pc:spChg chg="del">
          <ac:chgData name="kiran clement" userId="30d581338f574048" providerId="LiveId" clId="{DECB83F6-8CF1-4855-B496-44C7B568E18B}" dt="2021-10-03T08:59:07.807" v="5937" actId="478"/>
          <ac:spMkLst>
            <pc:docMk/>
            <pc:sldMk cId="3729783293" sldId="372"/>
            <ac:spMk id="8" creationId="{69C51CC9-70B7-4451-8884-2F33E5A99FAC}"/>
          </ac:spMkLst>
        </pc:spChg>
        <pc:spChg chg="del">
          <ac:chgData name="kiran clement" userId="30d581338f574048" providerId="LiveId" clId="{DECB83F6-8CF1-4855-B496-44C7B568E18B}" dt="2021-10-03T08:59:07.807" v="5937" actId="478"/>
          <ac:spMkLst>
            <pc:docMk/>
            <pc:sldMk cId="3729783293" sldId="372"/>
            <ac:spMk id="10" creationId="{5D94563F-CBE2-41FA-8BD8-29AD33954CE9}"/>
          </ac:spMkLst>
        </pc:spChg>
        <pc:spChg chg="add mod">
          <ac:chgData name="kiran clement" userId="30d581338f574048" providerId="LiveId" clId="{DECB83F6-8CF1-4855-B496-44C7B568E18B}" dt="2021-10-03T08:59:50.237" v="5980" actId="1076"/>
          <ac:spMkLst>
            <pc:docMk/>
            <pc:sldMk cId="3729783293" sldId="372"/>
            <ac:spMk id="11" creationId="{64284A06-A853-430D-B769-290934C096A5}"/>
          </ac:spMkLst>
        </pc:spChg>
        <pc:spChg chg="add mod">
          <ac:chgData name="kiran clement" userId="30d581338f574048" providerId="LiveId" clId="{DECB83F6-8CF1-4855-B496-44C7B568E18B}" dt="2021-10-03T09:02:43.107" v="6273" actId="1076"/>
          <ac:spMkLst>
            <pc:docMk/>
            <pc:sldMk cId="3729783293" sldId="372"/>
            <ac:spMk id="14" creationId="{096A5F0C-1F72-4F22-8392-2CFDB669D803}"/>
          </ac:spMkLst>
        </pc:spChg>
        <pc:picChg chg="add mod">
          <ac:chgData name="kiran clement" userId="30d581338f574048" providerId="LiveId" clId="{DECB83F6-8CF1-4855-B496-44C7B568E18B}" dt="2021-10-03T08:59:53.079" v="5981" actId="1076"/>
          <ac:picMkLst>
            <pc:docMk/>
            <pc:sldMk cId="3729783293" sldId="372"/>
            <ac:picMk id="3" creationId="{74FDCC86-2213-4D67-B05D-F856DB708610}"/>
          </ac:picMkLst>
        </pc:picChg>
        <pc:picChg chg="add del mod">
          <ac:chgData name="kiran clement" userId="30d581338f574048" providerId="LiveId" clId="{DECB83F6-8CF1-4855-B496-44C7B568E18B}" dt="2021-10-03T09:02:59.152" v="6277" actId="478"/>
          <ac:picMkLst>
            <pc:docMk/>
            <pc:sldMk cId="3729783293" sldId="372"/>
            <ac:picMk id="13" creationId="{1A629119-3D81-4227-A328-83E34E19EB99}"/>
          </ac:picMkLst>
        </pc:picChg>
        <pc:picChg chg="add mod">
          <ac:chgData name="kiran clement" userId="30d581338f574048" providerId="LiveId" clId="{DECB83F6-8CF1-4855-B496-44C7B568E18B}" dt="2021-10-03T09:03:05.459" v="6280" actId="1076"/>
          <ac:picMkLst>
            <pc:docMk/>
            <pc:sldMk cId="3729783293" sldId="372"/>
            <ac:picMk id="16" creationId="{46C8657A-3E78-4373-B83B-4DABB029C37C}"/>
          </ac:picMkLst>
        </pc:picChg>
      </pc:sldChg>
      <pc:sldChg chg="addSp delSp modSp add mod">
        <pc:chgData name="kiran clement" userId="30d581338f574048" providerId="LiveId" clId="{DECB83F6-8CF1-4855-B496-44C7B568E18B}" dt="2021-10-09T12:36:11.456" v="9605" actId="1076"/>
        <pc:sldMkLst>
          <pc:docMk/>
          <pc:sldMk cId="2466239583" sldId="373"/>
        </pc:sldMkLst>
        <pc:spChg chg="add mod">
          <ac:chgData name="kiran clement" userId="30d581338f574048" providerId="LiveId" clId="{DECB83F6-8CF1-4855-B496-44C7B568E18B}" dt="2021-10-06T09:26:47.014" v="8224" actId="207"/>
          <ac:spMkLst>
            <pc:docMk/>
            <pc:sldMk cId="2466239583" sldId="373"/>
            <ac:spMk id="2" creationId="{5FFAA2C1-EFF6-4131-85B5-CE8727E6FD89}"/>
          </ac:spMkLst>
        </pc:spChg>
        <pc:spChg chg="add mod">
          <ac:chgData name="kiran clement" userId="30d581338f574048" providerId="LiveId" clId="{DECB83F6-8CF1-4855-B496-44C7B568E18B}" dt="2021-10-04T11:45:57.468" v="7441" actId="313"/>
          <ac:spMkLst>
            <pc:docMk/>
            <pc:sldMk cId="2466239583" sldId="373"/>
            <ac:spMk id="3" creationId="{54A434B4-7655-4D1D-BBCC-7F22D022E69C}"/>
          </ac:spMkLst>
        </pc:spChg>
        <pc:spChg chg="mod">
          <ac:chgData name="kiran clement" userId="30d581338f574048" providerId="LiveId" clId="{DECB83F6-8CF1-4855-B496-44C7B568E18B}" dt="2021-10-03T09:03:16.629" v="6283" actId="1076"/>
          <ac:spMkLst>
            <pc:docMk/>
            <pc:sldMk cId="2466239583" sldId="373"/>
            <ac:spMk id="7" creationId="{3613B27A-A31C-4A18-BCA0-64120CC1F71E}"/>
          </ac:spMkLst>
        </pc:spChg>
        <pc:spChg chg="del">
          <ac:chgData name="kiran clement" userId="30d581338f574048" providerId="LiveId" clId="{DECB83F6-8CF1-4855-B496-44C7B568E18B}" dt="2021-10-03T09:03:12.702" v="6282" actId="478"/>
          <ac:spMkLst>
            <pc:docMk/>
            <pc:sldMk cId="2466239583" sldId="373"/>
            <ac:spMk id="9" creationId="{56897869-FE32-45C6-A5A8-287870601671}"/>
          </ac:spMkLst>
        </pc:spChg>
        <pc:spChg chg="add mod">
          <ac:chgData name="kiran clement" userId="30d581338f574048" providerId="LiveId" clId="{DECB83F6-8CF1-4855-B496-44C7B568E18B}" dt="2021-10-06T09:26:02.190" v="8203" actId="1076"/>
          <ac:spMkLst>
            <pc:docMk/>
            <pc:sldMk cId="2466239583" sldId="373"/>
            <ac:spMk id="10" creationId="{A9C5A95E-4A99-4760-B9D7-DE7728D6BF91}"/>
          </ac:spMkLst>
        </pc:spChg>
        <pc:spChg chg="del">
          <ac:chgData name="kiran clement" userId="30d581338f574048" providerId="LiveId" clId="{DECB83F6-8CF1-4855-B496-44C7B568E18B}" dt="2021-10-03T09:03:12.702" v="6282" actId="478"/>
          <ac:spMkLst>
            <pc:docMk/>
            <pc:sldMk cId="2466239583" sldId="373"/>
            <ac:spMk id="11" creationId="{64284A06-A853-430D-B769-290934C096A5}"/>
          </ac:spMkLst>
        </pc:spChg>
        <pc:spChg chg="add mod">
          <ac:chgData name="kiran clement" userId="30d581338f574048" providerId="LiveId" clId="{DECB83F6-8CF1-4855-B496-44C7B568E18B}" dt="2021-10-06T09:26:00.222" v="8202" actId="1076"/>
          <ac:spMkLst>
            <pc:docMk/>
            <pc:sldMk cId="2466239583" sldId="373"/>
            <ac:spMk id="13" creationId="{8A95DB1C-E333-45ED-8E67-9D34F1D85B72}"/>
          </ac:spMkLst>
        </pc:spChg>
        <pc:spChg chg="mod">
          <ac:chgData name="kiran clement" userId="30d581338f574048" providerId="LiveId" clId="{DECB83F6-8CF1-4855-B496-44C7B568E18B}" dt="2021-10-06T09:27:15.348" v="8240" actId="20577"/>
          <ac:spMkLst>
            <pc:docMk/>
            <pc:sldMk cId="2466239583" sldId="373"/>
            <ac:spMk id="14" creationId="{096A5F0C-1F72-4F22-8392-2CFDB669D803}"/>
          </ac:spMkLst>
        </pc:spChg>
        <pc:spChg chg="add mod">
          <ac:chgData name="kiran clement" userId="30d581338f574048" providerId="LiveId" clId="{DECB83F6-8CF1-4855-B496-44C7B568E18B}" dt="2021-10-03T09:06:41.278" v="6357" actId="20577"/>
          <ac:spMkLst>
            <pc:docMk/>
            <pc:sldMk cId="2466239583" sldId="373"/>
            <ac:spMk id="19" creationId="{44AD0131-1121-44EC-9402-C80A8A9D74D8}"/>
          </ac:spMkLst>
        </pc:spChg>
        <pc:spChg chg="add mod">
          <ac:chgData name="kiran clement" userId="30d581338f574048" providerId="LiveId" clId="{DECB83F6-8CF1-4855-B496-44C7B568E18B}" dt="2021-10-03T09:07:10.875" v="6412" actId="1076"/>
          <ac:spMkLst>
            <pc:docMk/>
            <pc:sldMk cId="2466239583" sldId="373"/>
            <ac:spMk id="20" creationId="{27E67B23-72E8-49BE-A9D5-925AC98B3A0A}"/>
          </ac:spMkLst>
        </pc:spChg>
        <pc:spChg chg="add mod">
          <ac:chgData name="kiran clement" userId="30d581338f574048" providerId="LiveId" clId="{DECB83F6-8CF1-4855-B496-44C7B568E18B}" dt="2021-10-06T09:26:51.838" v="8225" actId="571"/>
          <ac:spMkLst>
            <pc:docMk/>
            <pc:sldMk cId="2466239583" sldId="373"/>
            <ac:spMk id="22" creationId="{E9AC98C4-6C7E-4375-A1AF-C3CF33CEFE1E}"/>
          </ac:spMkLst>
        </pc:spChg>
        <pc:spChg chg="add mod">
          <ac:chgData name="kiran clement" userId="30d581338f574048" providerId="LiveId" clId="{DECB83F6-8CF1-4855-B496-44C7B568E18B}" dt="2021-10-03T09:09:14.655" v="6505" actId="1076"/>
          <ac:spMkLst>
            <pc:docMk/>
            <pc:sldMk cId="2466239583" sldId="373"/>
            <ac:spMk id="23" creationId="{CF3049DB-3018-459E-AF5D-DF16CA95A42E}"/>
          </ac:spMkLst>
        </pc:spChg>
        <pc:spChg chg="add mod">
          <ac:chgData name="kiran clement" userId="30d581338f574048" providerId="LiveId" clId="{DECB83F6-8CF1-4855-B496-44C7B568E18B}" dt="2021-10-03T09:09:18.734" v="6506" actId="20577"/>
          <ac:spMkLst>
            <pc:docMk/>
            <pc:sldMk cId="2466239583" sldId="373"/>
            <ac:spMk id="24" creationId="{AE50F8BF-72E9-418F-9247-29C764992FA9}"/>
          </ac:spMkLst>
        </pc:spChg>
        <pc:spChg chg="add mod">
          <ac:chgData name="kiran clement" userId="30d581338f574048" providerId="LiveId" clId="{DECB83F6-8CF1-4855-B496-44C7B568E18B}" dt="2021-10-09T12:36:11.456" v="9605" actId="1076"/>
          <ac:spMkLst>
            <pc:docMk/>
            <pc:sldMk cId="2466239583" sldId="373"/>
            <ac:spMk id="25" creationId="{52DA76C6-01EA-425C-9349-976549AD4B2F}"/>
          </ac:spMkLst>
        </pc:spChg>
        <pc:spChg chg="add mod">
          <ac:chgData name="kiran clement" userId="30d581338f574048" providerId="LiveId" clId="{DECB83F6-8CF1-4855-B496-44C7B568E18B}" dt="2021-10-03T09:13:50.785" v="6589" actId="1076"/>
          <ac:spMkLst>
            <pc:docMk/>
            <pc:sldMk cId="2466239583" sldId="373"/>
            <ac:spMk id="26" creationId="{C73A8B98-7BDD-40CA-8C8B-743B83D6DFFA}"/>
          </ac:spMkLst>
        </pc:spChg>
        <pc:spChg chg="add del mod">
          <ac:chgData name="kiran clement" userId="30d581338f574048" providerId="LiveId" clId="{DECB83F6-8CF1-4855-B496-44C7B568E18B}" dt="2021-10-09T12:19:55.366" v="9278"/>
          <ac:spMkLst>
            <pc:docMk/>
            <pc:sldMk cId="2466239583" sldId="373"/>
            <ac:spMk id="27" creationId="{07F9959C-583B-4341-B06B-F4F5558AB90A}"/>
          </ac:spMkLst>
        </pc:spChg>
        <pc:spChg chg="add del mod">
          <ac:chgData name="kiran clement" userId="30d581338f574048" providerId="LiveId" clId="{DECB83F6-8CF1-4855-B496-44C7B568E18B}" dt="2021-10-09T12:19:55.366" v="9278"/>
          <ac:spMkLst>
            <pc:docMk/>
            <pc:sldMk cId="2466239583" sldId="373"/>
            <ac:spMk id="35" creationId="{F9982DEE-1FF5-4CC6-8440-A00DDC5BD9B8}"/>
          </ac:spMkLst>
        </pc:spChg>
        <pc:spChg chg="add del mod">
          <ac:chgData name="kiran clement" userId="30d581338f574048" providerId="LiveId" clId="{DECB83F6-8CF1-4855-B496-44C7B568E18B}" dt="2021-10-09T12:19:55.366" v="9278"/>
          <ac:spMkLst>
            <pc:docMk/>
            <pc:sldMk cId="2466239583" sldId="373"/>
            <ac:spMk id="36" creationId="{C0FCFA9D-EAE2-4CDD-A0CA-C14C657D6045}"/>
          </ac:spMkLst>
        </pc:spChg>
        <pc:spChg chg="add del mod">
          <ac:chgData name="kiran clement" userId="30d581338f574048" providerId="LiveId" clId="{DECB83F6-8CF1-4855-B496-44C7B568E18B}" dt="2021-10-09T12:19:55.366" v="9278"/>
          <ac:spMkLst>
            <pc:docMk/>
            <pc:sldMk cId="2466239583" sldId="373"/>
            <ac:spMk id="37" creationId="{33C4451B-AB2E-4E88-AB6D-DF5BE7766C5F}"/>
          </ac:spMkLst>
        </pc:spChg>
        <pc:spChg chg="add del mod">
          <ac:chgData name="kiran clement" userId="30d581338f574048" providerId="LiveId" clId="{DECB83F6-8CF1-4855-B496-44C7B568E18B}" dt="2021-10-09T12:19:55.366" v="9278"/>
          <ac:spMkLst>
            <pc:docMk/>
            <pc:sldMk cId="2466239583" sldId="373"/>
            <ac:spMk id="38" creationId="{46C3CEE0-4F09-4940-89B5-E07AD83645E4}"/>
          </ac:spMkLst>
        </pc:spChg>
        <pc:spChg chg="add del mod">
          <ac:chgData name="kiran clement" userId="30d581338f574048" providerId="LiveId" clId="{DECB83F6-8CF1-4855-B496-44C7B568E18B}" dt="2021-10-09T12:19:55.366" v="9278"/>
          <ac:spMkLst>
            <pc:docMk/>
            <pc:sldMk cId="2466239583" sldId="373"/>
            <ac:spMk id="39" creationId="{20278D22-B896-43C6-BC30-5FB0232F1AB2}"/>
          </ac:spMkLst>
        </pc:spChg>
        <pc:spChg chg="add del mod">
          <ac:chgData name="kiran clement" userId="30d581338f574048" providerId="LiveId" clId="{DECB83F6-8CF1-4855-B496-44C7B568E18B}" dt="2021-10-09T12:19:55.366" v="9278"/>
          <ac:spMkLst>
            <pc:docMk/>
            <pc:sldMk cId="2466239583" sldId="373"/>
            <ac:spMk id="40" creationId="{029F24CB-AF5C-4E6D-9490-66DA5A07A365}"/>
          </ac:spMkLst>
        </pc:spChg>
        <pc:spChg chg="add del mod">
          <ac:chgData name="kiran clement" userId="30d581338f574048" providerId="LiveId" clId="{DECB83F6-8CF1-4855-B496-44C7B568E18B}" dt="2021-10-09T12:19:55.366" v="9278"/>
          <ac:spMkLst>
            <pc:docMk/>
            <pc:sldMk cId="2466239583" sldId="373"/>
            <ac:spMk id="41" creationId="{97374398-ED25-400D-BB31-D70C00CBE6C0}"/>
          </ac:spMkLst>
        </pc:spChg>
        <pc:spChg chg="add del mod">
          <ac:chgData name="kiran clement" userId="30d581338f574048" providerId="LiveId" clId="{DECB83F6-8CF1-4855-B496-44C7B568E18B}" dt="2021-10-09T12:19:55.366" v="9278"/>
          <ac:spMkLst>
            <pc:docMk/>
            <pc:sldMk cId="2466239583" sldId="373"/>
            <ac:spMk id="42" creationId="{39DEF330-1F1C-468E-AE4E-40B4046C6712}"/>
          </ac:spMkLst>
        </pc:spChg>
        <pc:spChg chg="add del mod">
          <ac:chgData name="kiran clement" userId="30d581338f574048" providerId="LiveId" clId="{DECB83F6-8CF1-4855-B496-44C7B568E18B}" dt="2021-10-09T12:19:55.366" v="9278"/>
          <ac:spMkLst>
            <pc:docMk/>
            <pc:sldMk cId="2466239583" sldId="373"/>
            <ac:spMk id="43" creationId="{1360584A-49D6-4089-BAEF-1A8BECADDE9C}"/>
          </ac:spMkLst>
        </pc:spChg>
        <pc:spChg chg="add del mod">
          <ac:chgData name="kiran clement" userId="30d581338f574048" providerId="LiveId" clId="{DECB83F6-8CF1-4855-B496-44C7B568E18B}" dt="2021-10-09T12:19:55.366" v="9278"/>
          <ac:spMkLst>
            <pc:docMk/>
            <pc:sldMk cId="2466239583" sldId="373"/>
            <ac:spMk id="44" creationId="{36D1BD5A-BE62-4600-AFFE-35564E5D16DE}"/>
          </ac:spMkLst>
        </pc:spChg>
        <pc:spChg chg="add del mod">
          <ac:chgData name="kiran clement" userId="30d581338f574048" providerId="LiveId" clId="{DECB83F6-8CF1-4855-B496-44C7B568E18B}" dt="2021-10-09T12:19:55.366" v="9278"/>
          <ac:spMkLst>
            <pc:docMk/>
            <pc:sldMk cId="2466239583" sldId="373"/>
            <ac:spMk id="45" creationId="{0D5A6E63-BFB3-4B24-913A-C4E894213CE7}"/>
          </ac:spMkLst>
        </pc:spChg>
        <pc:spChg chg="add del mod">
          <ac:chgData name="kiran clement" userId="30d581338f574048" providerId="LiveId" clId="{DECB83F6-8CF1-4855-B496-44C7B568E18B}" dt="2021-10-09T12:19:55.366" v="9278"/>
          <ac:spMkLst>
            <pc:docMk/>
            <pc:sldMk cId="2466239583" sldId="373"/>
            <ac:spMk id="46" creationId="{D2459E65-12F1-459F-8998-BDCE175528C0}"/>
          </ac:spMkLst>
        </pc:spChg>
        <pc:spChg chg="add del mod">
          <ac:chgData name="kiran clement" userId="30d581338f574048" providerId="LiveId" clId="{DECB83F6-8CF1-4855-B496-44C7B568E18B}" dt="2021-10-09T12:19:55.366" v="9278"/>
          <ac:spMkLst>
            <pc:docMk/>
            <pc:sldMk cId="2466239583" sldId="373"/>
            <ac:spMk id="47" creationId="{62547D1A-B474-49F4-AC00-237FA42EAC81}"/>
          </ac:spMkLst>
        </pc:spChg>
        <pc:spChg chg="add del mod">
          <ac:chgData name="kiran clement" userId="30d581338f574048" providerId="LiveId" clId="{DECB83F6-8CF1-4855-B496-44C7B568E18B}" dt="2021-10-09T12:19:55.366" v="9278"/>
          <ac:spMkLst>
            <pc:docMk/>
            <pc:sldMk cId="2466239583" sldId="373"/>
            <ac:spMk id="48" creationId="{2852B7CD-6F5D-4693-8C9F-ED101B933D30}"/>
          </ac:spMkLst>
        </pc:spChg>
        <pc:spChg chg="add del mod">
          <ac:chgData name="kiran clement" userId="30d581338f574048" providerId="LiveId" clId="{DECB83F6-8CF1-4855-B496-44C7B568E18B}" dt="2021-10-09T12:19:55.366" v="9278"/>
          <ac:spMkLst>
            <pc:docMk/>
            <pc:sldMk cId="2466239583" sldId="373"/>
            <ac:spMk id="49" creationId="{1AAD2530-DF3C-4E39-87EB-912DD3F8969F}"/>
          </ac:spMkLst>
        </pc:spChg>
        <pc:spChg chg="add del mod">
          <ac:chgData name="kiran clement" userId="30d581338f574048" providerId="LiveId" clId="{DECB83F6-8CF1-4855-B496-44C7B568E18B}" dt="2021-10-09T12:19:55.366" v="9278"/>
          <ac:spMkLst>
            <pc:docMk/>
            <pc:sldMk cId="2466239583" sldId="373"/>
            <ac:spMk id="50" creationId="{0DE04B4E-5FFE-4F5D-9C97-33E27814F4FE}"/>
          </ac:spMkLst>
        </pc:spChg>
        <pc:spChg chg="add del mod">
          <ac:chgData name="kiran clement" userId="30d581338f574048" providerId="LiveId" clId="{DECB83F6-8CF1-4855-B496-44C7B568E18B}" dt="2021-10-09T12:19:55.366" v="9278"/>
          <ac:spMkLst>
            <pc:docMk/>
            <pc:sldMk cId="2466239583" sldId="373"/>
            <ac:spMk id="51" creationId="{240B021B-12EF-4428-B3DC-79353FAF847C}"/>
          </ac:spMkLst>
        </pc:spChg>
        <pc:spChg chg="add del mod">
          <ac:chgData name="kiran clement" userId="30d581338f574048" providerId="LiveId" clId="{DECB83F6-8CF1-4855-B496-44C7B568E18B}" dt="2021-10-09T12:19:55.366" v="9278"/>
          <ac:spMkLst>
            <pc:docMk/>
            <pc:sldMk cId="2466239583" sldId="373"/>
            <ac:spMk id="52" creationId="{B3B4F2EF-A809-4B0B-8436-3CC1972C1800}"/>
          </ac:spMkLst>
        </pc:spChg>
        <pc:spChg chg="add del mod">
          <ac:chgData name="kiran clement" userId="30d581338f574048" providerId="LiveId" clId="{DECB83F6-8CF1-4855-B496-44C7B568E18B}" dt="2021-10-09T12:19:55.366" v="9278"/>
          <ac:spMkLst>
            <pc:docMk/>
            <pc:sldMk cId="2466239583" sldId="373"/>
            <ac:spMk id="53" creationId="{92497750-574F-453C-BD09-29993B04F3BE}"/>
          </ac:spMkLst>
        </pc:spChg>
        <pc:spChg chg="add del mod">
          <ac:chgData name="kiran clement" userId="30d581338f574048" providerId="LiveId" clId="{DECB83F6-8CF1-4855-B496-44C7B568E18B}" dt="2021-10-09T12:19:55.366" v="9278"/>
          <ac:spMkLst>
            <pc:docMk/>
            <pc:sldMk cId="2466239583" sldId="373"/>
            <ac:spMk id="54" creationId="{F04A1CEC-AB8F-4F0B-AFEA-42306C7AEE4C}"/>
          </ac:spMkLst>
        </pc:spChg>
        <pc:spChg chg="add del mod">
          <ac:chgData name="kiran clement" userId="30d581338f574048" providerId="LiveId" clId="{DECB83F6-8CF1-4855-B496-44C7B568E18B}" dt="2021-10-09T12:19:55.366" v="9278"/>
          <ac:spMkLst>
            <pc:docMk/>
            <pc:sldMk cId="2466239583" sldId="373"/>
            <ac:spMk id="55" creationId="{47FD8934-F1E7-47A5-A9D4-4C8BBD826AB1}"/>
          </ac:spMkLst>
        </pc:spChg>
        <pc:spChg chg="add del mod">
          <ac:chgData name="kiran clement" userId="30d581338f574048" providerId="LiveId" clId="{DECB83F6-8CF1-4855-B496-44C7B568E18B}" dt="2021-10-09T12:19:55.366" v="9278"/>
          <ac:spMkLst>
            <pc:docMk/>
            <pc:sldMk cId="2466239583" sldId="373"/>
            <ac:spMk id="56" creationId="{24C20D66-E3CC-4478-8EBB-5122F7EF95FA}"/>
          </ac:spMkLst>
        </pc:spChg>
        <pc:picChg chg="del">
          <ac:chgData name="kiran clement" userId="30d581338f574048" providerId="LiveId" clId="{DECB83F6-8CF1-4855-B496-44C7B568E18B}" dt="2021-10-03T09:03:12.702" v="6282" actId="478"/>
          <ac:picMkLst>
            <pc:docMk/>
            <pc:sldMk cId="2466239583" sldId="373"/>
            <ac:picMk id="3" creationId="{74FDCC86-2213-4D67-B05D-F856DB708610}"/>
          </ac:picMkLst>
        </pc:picChg>
        <pc:picChg chg="add del mod modCrop">
          <ac:chgData name="kiran clement" userId="30d581338f574048" providerId="LiveId" clId="{DECB83F6-8CF1-4855-B496-44C7B568E18B}" dt="2021-10-09T12:20:07.358" v="9284" actId="21"/>
          <ac:picMkLst>
            <pc:docMk/>
            <pc:sldMk cId="2466239583" sldId="373"/>
            <ac:picMk id="5" creationId="{49A0ED14-C328-468F-8904-9C7C112AA275}"/>
          </ac:picMkLst>
        </pc:picChg>
        <pc:picChg chg="add mod modCrop">
          <ac:chgData name="kiran clement" userId="30d581338f574048" providerId="LiveId" clId="{DECB83F6-8CF1-4855-B496-44C7B568E18B}" dt="2021-10-06T09:25:19.309" v="8124" actId="1076"/>
          <ac:picMkLst>
            <pc:docMk/>
            <pc:sldMk cId="2466239583" sldId="373"/>
            <ac:picMk id="12" creationId="{1F284787-1CC0-48CC-AA3E-569E6CC987C9}"/>
          </ac:picMkLst>
        </pc:picChg>
        <pc:picChg chg="add mod">
          <ac:chgData name="kiran clement" userId="30d581338f574048" providerId="LiveId" clId="{DECB83F6-8CF1-4855-B496-44C7B568E18B}" dt="2021-10-03T09:06:23.299" v="6345" actId="1076"/>
          <ac:picMkLst>
            <pc:docMk/>
            <pc:sldMk cId="2466239583" sldId="373"/>
            <ac:picMk id="15" creationId="{CB83EFBC-C7AA-4845-BEDD-C388D2F2BF8D}"/>
          </ac:picMkLst>
        </pc:picChg>
        <pc:picChg chg="mod modCrop">
          <ac:chgData name="kiran clement" userId="30d581338f574048" providerId="LiveId" clId="{DECB83F6-8CF1-4855-B496-44C7B568E18B}" dt="2021-10-03T09:05:42.569" v="6331" actId="1076"/>
          <ac:picMkLst>
            <pc:docMk/>
            <pc:sldMk cId="2466239583" sldId="373"/>
            <ac:picMk id="16" creationId="{46C8657A-3E78-4373-B83B-4DABB029C37C}"/>
          </ac:picMkLst>
        </pc:picChg>
        <pc:picChg chg="add mod">
          <ac:chgData name="kiran clement" userId="30d581338f574048" providerId="LiveId" clId="{DECB83F6-8CF1-4855-B496-44C7B568E18B}" dt="2021-10-03T09:07:15.624" v="6414" actId="1076"/>
          <ac:picMkLst>
            <pc:docMk/>
            <pc:sldMk cId="2466239583" sldId="373"/>
            <ac:picMk id="17" creationId="{CB549980-9498-46E3-9FB3-7ECFC9F41D95}"/>
          </ac:picMkLst>
        </pc:picChg>
        <pc:picChg chg="add mod">
          <ac:chgData name="kiran clement" userId="30d581338f574048" providerId="LiveId" clId="{DECB83F6-8CF1-4855-B496-44C7B568E18B}" dt="2021-10-03T09:06:26.449" v="6348" actId="1076"/>
          <ac:picMkLst>
            <pc:docMk/>
            <pc:sldMk cId="2466239583" sldId="373"/>
            <ac:picMk id="18" creationId="{DD7119C5-F44C-4C4F-BB30-AED59885DEEA}"/>
          </ac:picMkLst>
        </pc:picChg>
        <pc:cxnChg chg="add mod">
          <ac:chgData name="kiran clement" userId="30d581338f574048" providerId="LiveId" clId="{DECB83F6-8CF1-4855-B496-44C7B568E18B}" dt="2021-10-04T11:44:21.276" v="7249" actId="14100"/>
          <ac:cxnSpMkLst>
            <pc:docMk/>
            <pc:sldMk cId="2466239583" sldId="373"/>
            <ac:cxnSpMk id="8" creationId="{7DB60C6F-21A0-4999-8717-C6A5079B6032}"/>
          </ac:cxnSpMkLst>
        </pc:cxnChg>
        <pc:cxnChg chg="add mod">
          <ac:chgData name="kiran clement" userId="30d581338f574048" providerId="LiveId" clId="{DECB83F6-8CF1-4855-B496-44C7B568E18B}" dt="2021-10-03T09:07:26.516" v="6418" actId="571"/>
          <ac:cxnSpMkLst>
            <pc:docMk/>
            <pc:sldMk cId="2466239583" sldId="373"/>
            <ac:cxnSpMk id="21" creationId="{131FE894-9D41-404F-B09E-CDD2C6C62EC9}"/>
          </ac:cxnSpMkLst>
        </pc:cxnChg>
        <pc:cxnChg chg="add del mod">
          <ac:chgData name="kiran clement" userId="30d581338f574048" providerId="LiveId" clId="{DECB83F6-8CF1-4855-B496-44C7B568E18B}" dt="2021-10-09T12:19:55.366" v="9278"/>
          <ac:cxnSpMkLst>
            <pc:docMk/>
            <pc:sldMk cId="2466239583" sldId="373"/>
            <ac:cxnSpMk id="28" creationId="{04CD0BEC-D49E-436C-8719-65FF9F33B5C9}"/>
          </ac:cxnSpMkLst>
        </pc:cxnChg>
        <pc:cxnChg chg="add del mod">
          <ac:chgData name="kiran clement" userId="30d581338f574048" providerId="LiveId" clId="{DECB83F6-8CF1-4855-B496-44C7B568E18B}" dt="2021-10-09T12:19:55.366" v="9278"/>
          <ac:cxnSpMkLst>
            <pc:docMk/>
            <pc:sldMk cId="2466239583" sldId="373"/>
            <ac:cxnSpMk id="29" creationId="{BABC26B1-D576-4D46-9567-5467E78418CD}"/>
          </ac:cxnSpMkLst>
        </pc:cxnChg>
        <pc:cxnChg chg="add del mod">
          <ac:chgData name="kiran clement" userId="30d581338f574048" providerId="LiveId" clId="{DECB83F6-8CF1-4855-B496-44C7B568E18B}" dt="2021-10-09T12:19:55.366" v="9278"/>
          <ac:cxnSpMkLst>
            <pc:docMk/>
            <pc:sldMk cId="2466239583" sldId="373"/>
            <ac:cxnSpMk id="30" creationId="{C22D6467-3384-4304-B1B8-E95BB1E35639}"/>
          </ac:cxnSpMkLst>
        </pc:cxnChg>
        <pc:cxnChg chg="add del mod">
          <ac:chgData name="kiran clement" userId="30d581338f574048" providerId="LiveId" clId="{DECB83F6-8CF1-4855-B496-44C7B568E18B}" dt="2021-10-09T12:19:55.366" v="9278"/>
          <ac:cxnSpMkLst>
            <pc:docMk/>
            <pc:sldMk cId="2466239583" sldId="373"/>
            <ac:cxnSpMk id="31" creationId="{C7F9DF40-0CFB-4854-B72E-C5192C1FE7C5}"/>
          </ac:cxnSpMkLst>
        </pc:cxnChg>
        <pc:cxnChg chg="add del mod">
          <ac:chgData name="kiran clement" userId="30d581338f574048" providerId="LiveId" clId="{DECB83F6-8CF1-4855-B496-44C7B568E18B}" dt="2021-10-09T12:19:55.366" v="9278"/>
          <ac:cxnSpMkLst>
            <pc:docMk/>
            <pc:sldMk cId="2466239583" sldId="373"/>
            <ac:cxnSpMk id="32" creationId="{4827E7A3-FABA-482E-8912-A2846F7D95EA}"/>
          </ac:cxnSpMkLst>
        </pc:cxnChg>
        <pc:cxnChg chg="add del mod">
          <ac:chgData name="kiran clement" userId="30d581338f574048" providerId="LiveId" clId="{DECB83F6-8CF1-4855-B496-44C7B568E18B}" dt="2021-10-09T12:19:55.366" v="9278"/>
          <ac:cxnSpMkLst>
            <pc:docMk/>
            <pc:sldMk cId="2466239583" sldId="373"/>
            <ac:cxnSpMk id="33" creationId="{9C05AB28-C19D-429D-A757-D5FA3F81A57D}"/>
          </ac:cxnSpMkLst>
        </pc:cxnChg>
        <pc:cxnChg chg="add del mod">
          <ac:chgData name="kiran clement" userId="30d581338f574048" providerId="LiveId" clId="{DECB83F6-8CF1-4855-B496-44C7B568E18B}" dt="2021-10-09T12:19:55.366" v="9278"/>
          <ac:cxnSpMkLst>
            <pc:docMk/>
            <pc:sldMk cId="2466239583" sldId="373"/>
            <ac:cxnSpMk id="34" creationId="{352BB417-59A4-4438-91BC-72D28DEF8DBE}"/>
          </ac:cxnSpMkLst>
        </pc:cxnChg>
      </pc:sldChg>
      <pc:sldChg chg="addSp delSp modSp add mod ord modNotesTx">
        <pc:chgData name="kiran clement" userId="30d581338f574048" providerId="LiveId" clId="{DECB83F6-8CF1-4855-B496-44C7B568E18B}" dt="2021-10-06T11:09:53.262" v="8964" actId="20577"/>
        <pc:sldMkLst>
          <pc:docMk/>
          <pc:sldMk cId="3575158299" sldId="374"/>
        </pc:sldMkLst>
        <pc:spChg chg="del">
          <ac:chgData name="kiran clement" userId="30d581338f574048" providerId="LiveId" clId="{DECB83F6-8CF1-4855-B496-44C7B568E18B}" dt="2021-10-03T09:17:15.310" v="6596" actId="478"/>
          <ac:spMkLst>
            <pc:docMk/>
            <pc:sldMk cId="3575158299" sldId="374"/>
            <ac:spMk id="5" creationId="{BC984041-C230-4C62-9DA1-B8B4B8D241B5}"/>
          </ac:spMkLst>
        </pc:spChg>
        <pc:spChg chg="del">
          <ac:chgData name="kiran clement" userId="30d581338f574048" providerId="LiveId" clId="{DECB83F6-8CF1-4855-B496-44C7B568E18B}" dt="2021-10-03T09:17:15.310" v="6596" actId="478"/>
          <ac:spMkLst>
            <pc:docMk/>
            <pc:sldMk cId="3575158299" sldId="374"/>
            <ac:spMk id="6" creationId="{74C770A4-69FD-4F46-8FD8-95EB466E45D8}"/>
          </ac:spMkLst>
        </pc:spChg>
        <pc:spChg chg="add mod">
          <ac:chgData name="kiran clement" userId="30d581338f574048" providerId="LiveId" clId="{DECB83F6-8CF1-4855-B496-44C7B568E18B}" dt="2021-10-06T09:42:38.260" v="8249" actId="1076"/>
          <ac:spMkLst>
            <pc:docMk/>
            <pc:sldMk cId="3575158299" sldId="374"/>
            <ac:spMk id="6" creationId="{E8FC7509-C429-43DB-84EC-F89A0A32038B}"/>
          </ac:spMkLst>
        </pc:spChg>
        <pc:spChg chg="add mod">
          <ac:chgData name="kiran clement" userId="30d581338f574048" providerId="LiveId" clId="{DECB83F6-8CF1-4855-B496-44C7B568E18B}" dt="2021-10-06T11:07:29.938" v="8961" actId="1036"/>
          <ac:spMkLst>
            <pc:docMk/>
            <pc:sldMk cId="3575158299" sldId="374"/>
            <ac:spMk id="7" creationId="{33BF67A6-9317-45A2-A2FA-1F50C4252B1B}"/>
          </ac:spMkLst>
        </pc:spChg>
        <pc:spChg chg="del">
          <ac:chgData name="kiran clement" userId="30d581338f574048" providerId="LiveId" clId="{DECB83F6-8CF1-4855-B496-44C7B568E18B}" dt="2021-10-03T09:17:15.310" v="6596" actId="478"/>
          <ac:spMkLst>
            <pc:docMk/>
            <pc:sldMk cId="3575158299" sldId="374"/>
            <ac:spMk id="7" creationId="{3613B27A-A31C-4A18-BCA0-64120CC1F71E}"/>
          </ac:spMkLst>
        </pc:spChg>
        <pc:spChg chg="del">
          <ac:chgData name="kiran clement" userId="30d581338f574048" providerId="LiveId" clId="{DECB83F6-8CF1-4855-B496-44C7B568E18B}" dt="2021-10-03T09:17:17.273" v="6597" actId="478"/>
          <ac:spMkLst>
            <pc:docMk/>
            <pc:sldMk cId="3575158299" sldId="374"/>
            <ac:spMk id="8" creationId="{69C51CC9-70B7-4451-8884-2F33E5A99FAC}"/>
          </ac:spMkLst>
        </pc:spChg>
        <pc:spChg chg="del">
          <ac:chgData name="kiran clement" userId="30d581338f574048" providerId="LiveId" clId="{DECB83F6-8CF1-4855-B496-44C7B568E18B}" dt="2021-10-03T09:17:15.310" v="6596" actId="478"/>
          <ac:spMkLst>
            <pc:docMk/>
            <pc:sldMk cId="3575158299" sldId="374"/>
            <ac:spMk id="9" creationId="{56897869-FE32-45C6-A5A8-287870601671}"/>
          </ac:spMkLst>
        </pc:spChg>
        <pc:spChg chg="del">
          <ac:chgData name="kiran clement" userId="30d581338f574048" providerId="LiveId" clId="{DECB83F6-8CF1-4855-B496-44C7B568E18B}" dt="2021-10-03T09:17:09.596" v="6595" actId="478"/>
          <ac:spMkLst>
            <pc:docMk/>
            <pc:sldMk cId="3575158299" sldId="374"/>
            <ac:spMk id="10" creationId="{5D94563F-CBE2-41FA-8BD8-29AD33954CE9}"/>
          </ac:spMkLst>
        </pc:spChg>
        <pc:spChg chg="add mod">
          <ac:chgData name="kiran clement" userId="30d581338f574048" providerId="LiveId" clId="{DECB83F6-8CF1-4855-B496-44C7B568E18B}" dt="2021-10-03T09:17:34.881" v="6604" actId="1076"/>
          <ac:spMkLst>
            <pc:docMk/>
            <pc:sldMk cId="3575158299" sldId="374"/>
            <ac:spMk id="11" creationId="{9EDD85D3-74E8-4A71-852B-8FA8F0888E59}"/>
          </ac:spMkLst>
        </pc:spChg>
        <pc:picChg chg="mod modCrop">
          <ac:chgData name="kiran clement" userId="30d581338f574048" providerId="LiveId" clId="{DECB83F6-8CF1-4855-B496-44C7B568E18B}" dt="2021-10-06T09:42:40.286" v="8250" actId="1076"/>
          <ac:picMkLst>
            <pc:docMk/>
            <pc:sldMk cId="3575158299" sldId="374"/>
            <ac:picMk id="3" creationId="{57A15D80-B374-4DB0-BEEC-9A752A76F46F}"/>
          </ac:picMkLst>
        </pc:picChg>
        <pc:picChg chg="add mod">
          <ac:chgData name="kiran clement" userId="30d581338f574048" providerId="LiveId" clId="{DECB83F6-8CF1-4855-B496-44C7B568E18B}" dt="2021-10-06T10:02:37.687" v="8614" actId="1076"/>
          <ac:picMkLst>
            <pc:docMk/>
            <pc:sldMk cId="3575158299" sldId="374"/>
            <ac:picMk id="5" creationId="{B3ED9C67-8465-409E-8983-8D2311E239D4}"/>
          </ac:picMkLst>
        </pc:picChg>
      </pc:sldChg>
      <pc:sldChg chg="modSp add mod">
        <pc:chgData name="kiran clement" userId="30d581338f574048" providerId="LiveId" clId="{DECB83F6-8CF1-4855-B496-44C7B568E18B}" dt="2021-10-03T09:38:36.006" v="6627" actId="20577"/>
        <pc:sldMkLst>
          <pc:docMk/>
          <pc:sldMk cId="2950480606" sldId="375"/>
        </pc:sldMkLst>
        <pc:spChg chg="mod">
          <ac:chgData name="kiran clement" userId="30d581338f574048" providerId="LiveId" clId="{DECB83F6-8CF1-4855-B496-44C7B568E18B}" dt="2021-10-03T09:38:36.006" v="6627" actId="20577"/>
          <ac:spMkLst>
            <pc:docMk/>
            <pc:sldMk cId="2950480606" sldId="375"/>
            <ac:spMk id="4" creationId="{A81DC5BA-B9A1-4C6F-8911-FB2F345BB42A}"/>
          </ac:spMkLst>
        </pc:spChg>
      </pc:sldChg>
      <pc:sldChg chg="modSp add mod">
        <pc:chgData name="kiran clement" userId="30d581338f574048" providerId="LiveId" clId="{DECB83F6-8CF1-4855-B496-44C7B568E18B}" dt="2021-10-03T09:43:22.711" v="6670" actId="1076"/>
        <pc:sldMkLst>
          <pc:docMk/>
          <pc:sldMk cId="3483809185" sldId="376"/>
        </pc:sldMkLst>
        <pc:spChg chg="mod">
          <ac:chgData name="kiran clement" userId="30d581338f574048" providerId="LiveId" clId="{DECB83F6-8CF1-4855-B496-44C7B568E18B}" dt="2021-10-03T09:43:22.711" v="6670" actId="1076"/>
          <ac:spMkLst>
            <pc:docMk/>
            <pc:sldMk cId="3483809185" sldId="376"/>
            <ac:spMk id="4" creationId="{A81DC5BA-B9A1-4C6F-8911-FB2F345BB42A}"/>
          </ac:spMkLst>
        </pc:spChg>
      </pc:sldChg>
      <pc:sldChg chg="modSp add mod">
        <pc:chgData name="kiran clement" userId="30d581338f574048" providerId="LiveId" clId="{DECB83F6-8CF1-4855-B496-44C7B568E18B}" dt="2021-10-03T09:50:44.360" v="6788" actId="20577"/>
        <pc:sldMkLst>
          <pc:docMk/>
          <pc:sldMk cId="2458840588" sldId="377"/>
        </pc:sldMkLst>
        <pc:spChg chg="mod">
          <ac:chgData name="kiran clement" userId="30d581338f574048" providerId="LiveId" clId="{DECB83F6-8CF1-4855-B496-44C7B568E18B}" dt="2021-10-03T09:50:44.360" v="6788" actId="20577"/>
          <ac:spMkLst>
            <pc:docMk/>
            <pc:sldMk cId="2458840588" sldId="377"/>
            <ac:spMk id="4" creationId="{A81DC5BA-B9A1-4C6F-8911-FB2F345BB42A}"/>
          </ac:spMkLst>
        </pc:spChg>
      </pc:sldChg>
      <pc:sldChg chg="addSp delSp modSp add mod modNotesTx">
        <pc:chgData name="kiran clement" userId="30d581338f574048" providerId="LiveId" clId="{DECB83F6-8CF1-4855-B496-44C7B568E18B}" dt="2021-10-03T09:59:26.709" v="7248" actId="1076"/>
        <pc:sldMkLst>
          <pc:docMk/>
          <pc:sldMk cId="3137174255" sldId="378"/>
        </pc:sldMkLst>
        <pc:spChg chg="del">
          <ac:chgData name="kiran clement" userId="30d581338f574048" providerId="LiveId" clId="{DECB83F6-8CF1-4855-B496-44C7B568E18B}" dt="2021-10-03T09:54:58.992" v="6913" actId="478"/>
          <ac:spMkLst>
            <pc:docMk/>
            <pc:sldMk cId="3137174255" sldId="378"/>
            <ac:spMk id="4" creationId="{EC9D49CD-A8E3-45D6-8130-74B38DF238DF}"/>
          </ac:spMkLst>
        </pc:spChg>
        <pc:spChg chg="mod">
          <ac:chgData name="kiran clement" userId="30d581338f574048" providerId="LiveId" clId="{DECB83F6-8CF1-4855-B496-44C7B568E18B}" dt="2021-10-03T09:53:54.980" v="6911" actId="20577"/>
          <ac:spMkLst>
            <pc:docMk/>
            <pc:sldMk cId="3137174255" sldId="378"/>
            <ac:spMk id="6" creationId="{D4784AD7-91BE-4ED8-8717-8F6116F31503}"/>
          </ac:spMkLst>
        </pc:spChg>
        <pc:spChg chg="del">
          <ac:chgData name="kiran clement" userId="30d581338f574048" providerId="LiveId" clId="{DECB83F6-8CF1-4855-B496-44C7B568E18B}" dt="2021-10-03T09:54:57.304" v="6912" actId="478"/>
          <ac:spMkLst>
            <pc:docMk/>
            <pc:sldMk cId="3137174255" sldId="378"/>
            <ac:spMk id="7" creationId="{7CBFEEF7-147C-49E5-9670-C5DA4E33BA22}"/>
          </ac:spMkLst>
        </pc:spChg>
        <pc:spChg chg="add mod">
          <ac:chgData name="kiran clement" userId="30d581338f574048" providerId="LiveId" clId="{DECB83F6-8CF1-4855-B496-44C7B568E18B}" dt="2021-10-03T09:58:02.995" v="7177" actId="1076"/>
          <ac:spMkLst>
            <pc:docMk/>
            <pc:sldMk cId="3137174255" sldId="378"/>
            <ac:spMk id="9" creationId="{D0B6A889-8F97-42E2-A4C1-7CE665F01E14}"/>
          </ac:spMkLst>
        </pc:spChg>
        <pc:spChg chg="add mod">
          <ac:chgData name="kiran clement" userId="30d581338f574048" providerId="LiveId" clId="{DECB83F6-8CF1-4855-B496-44C7B568E18B}" dt="2021-10-03T09:58:43.452" v="7200" actId="1076"/>
          <ac:spMkLst>
            <pc:docMk/>
            <pc:sldMk cId="3137174255" sldId="378"/>
            <ac:spMk id="10" creationId="{41A190E8-EDD7-4E86-90F3-96CFDAC869AE}"/>
          </ac:spMkLst>
        </pc:spChg>
        <pc:spChg chg="add mod">
          <ac:chgData name="kiran clement" userId="30d581338f574048" providerId="LiveId" clId="{DECB83F6-8CF1-4855-B496-44C7B568E18B}" dt="2021-10-03T09:59:02.270" v="7222" actId="1076"/>
          <ac:spMkLst>
            <pc:docMk/>
            <pc:sldMk cId="3137174255" sldId="378"/>
            <ac:spMk id="13" creationId="{88FA5447-ACFC-458B-B60B-383D173051A1}"/>
          </ac:spMkLst>
        </pc:spChg>
        <pc:spChg chg="add mod">
          <ac:chgData name="kiran clement" userId="30d581338f574048" providerId="LiveId" clId="{DECB83F6-8CF1-4855-B496-44C7B568E18B}" dt="2021-10-03T09:59:26.709" v="7248" actId="1076"/>
          <ac:spMkLst>
            <pc:docMk/>
            <pc:sldMk cId="3137174255" sldId="378"/>
            <ac:spMk id="15" creationId="{1DA0E1B7-4CE8-486C-88C3-9246A2B434C3}"/>
          </ac:spMkLst>
        </pc:spChg>
        <pc:picChg chg="add mod modCrop">
          <ac:chgData name="kiran clement" userId="30d581338f574048" providerId="LiveId" clId="{DECB83F6-8CF1-4855-B496-44C7B568E18B}" dt="2021-10-03T09:58:08.363" v="7179" actId="14100"/>
          <ac:picMkLst>
            <pc:docMk/>
            <pc:sldMk cId="3137174255" sldId="378"/>
            <ac:picMk id="3" creationId="{D0C814B3-2E98-4729-8ECE-6541A7AF3B52}"/>
          </ac:picMkLst>
        </pc:picChg>
        <pc:picChg chg="add del mod">
          <ac:chgData name="kiran clement" userId="30d581338f574048" providerId="LiveId" clId="{DECB83F6-8CF1-4855-B496-44C7B568E18B}" dt="2021-10-03T09:57:49.686" v="7172" actId="478"/>
          <ac:picMkLst>
            <pc:docMk/>
            <pc:sldMk cId="3137174255" sldId="378"/>
            <ac:picMk id="8" creationId="{92ECA84A-BBA6-4DD7-B01E-A0692A6E901B}"/>
          </ac:picMkLst>
        </pc:picChg>
        <pc:cxnChg chg="add mod">
          <ac:chgData name="kiran clement" userId="30d581338f574048" providerId="LiveId" clId="{DECB83F6-8CF1-4855-B496-44C7B568E18B}" dt="2021-10-03T09:58:43.452" v="7200" actId="1076"/>
          <ac:cxnSpMkLst>
            <pc:docMk/>
            <pc:sldMk cId="3137174255" sldId="378"/>
            <ac:cxnSpMk id="12" creationId="{CABCC750-606E-4DB3-80C6-DAAEBB13C4B0}"/>
          </ac:cxnSpMkLst>
        </pc:cxnChg>
        <pc:cxnChg chg="add del mod">
          <ac:chgData name="kiran clement" userId="30d581338f574048" providerId="LiveId" clId="{DECB83F6-8CF1-4855-B496-44C7B568E18B}" dt="2021-10-03T09:58:57.325" v="7221" actId="478"/>
          <ac:cxnSpMkLst>
            <pc:docMk/>
            <pc:sldMk cId="3137174255" sldId="378"/>
            <ac:cxnSpMk id="14" creationId="{C55E816F-F184-4CF5-A6B4-364BD03C2801}"/>
          </ac:cxnSpMkLst>
        </pc:cxnChg>
      </pc:sldChg>
      <pc:sldChg chg="addSp delSp modSp add del mod">
        <pc:chgData name="kiran clement" userId="30d581338f574048" providerId="LiveId" clId="{DECB83F6-8CF1-4855-B496-44C7B568E18B}" dt="2021-10-04T13:41:27.063" v="7966" actId="47"/>
        <pc:sldMkLst>
          <pc:docMk/>
          <pc:sldMk cId="4088596650" sldId="379"/>
        </pc:sldMkLst>
        <pc:spChg chg="mod">
          <ac:chgData name="kiran clement" userId="30d581338f574048" providerId="LiveId" clId="{DECB83F6-8CF1-4855-B496-44C7B568E18B}" dt="2021-10-04T12:44:58.247" v="7467" actId="20577"/>
          <ac:spMkLst>
            <pc:docMk/>
            <pc:sldMk cId="4088596650" sldId="379"/>
            <ac:spMk id="6" creationId="{D4784AD7-91BE-4ED8-8717-8F6116F31503}"/>
          </ac:spMkLst>
        </pc:spChg>
        <pc:spChg chg="mod">
          <ac:chgData name="kiran clement" userId="30d581338f574048" providerId="LiveId" clId="{DECB83F6-8CF1-4855-B496-44C7B568E18B}" dt="2021-10-04T12:46:18.596" v="7608" actId="20577"/>
          <ac:spMkLst>
            <pc:docMk/>
            <pc:sldMk cId="4088596650" sldId="379"/>
            <ac:spMk id="9" creationId="{D0B6A889-8F97-42E2-A4C1-7CE665F01E14}"/>
          </ac:spMkLst>
        </pc:spChg>
        <pc:spChg chg="del">
          <ac:chgData name="kiran clement" userId="30d581338f574048" providerId="LiveId" clId="{DECB83F6-8CF1-4855-B496-44C7B568E18B}" dt="2021-10-04T12:45:22.354" v="7469" actId="478"/>
          <ac:spMkLst>
            <pc:docMk/>
            <pc:sldMk cId="4088596650" sldId="379"/>
            <ac:spMk id="10" creationId="{41A190E8-EDD7-4E86-90F3-96CFDAC869AE}"/>
          </ac:spMkLst>
        </pc:spChg>
        <pc:spChg chg="add del mod">
          <ac:chgData name="kiran clement" userId="30d581338f574048" providerId="LiveId" clId="{DECB83F6-8CF1-4855-B496-44C7B568E18B}" dt="2021-10-04T12:47:01.484" v="7639" actId="21"/>
          <ac:spMkLst>
            <pc:docMk/>
            <pc:sldMk cId="4088596650" sldId="379"/>
            <ac:spMk id="11" creationId="{81FAC368-32E6-425D-BE09-5CB75BCFBEC6}"/>
          </ac:spMkLst>
        </pc:spChg>
        <pc:spChg chg="del">
          <ac:chgData name="kiran clement" userId="30d581338f574048" providerId="LiveId" clId="{DECB83F6-8CF1-4855-B496-44C7B568E18B}" dt="2021-10-04T12:45:22.354" v="7469" actId="478"/>
          <ac:spMkLst>
            <pc:docMk/>
            <pc:sldMk cId="4088596650" sldId="379"/>
            <ac:spMk id="13" creationId="{88FA5447-ACFC-458B-B60B-383D173051A1}"/>
          </ac:spMkLst>
        </pc:spChg>
        <pc:spChg chg="del">
          <ac:chgData name="kiran clement" userId="30d581338f574048" providerId="LiveId" clId="{DECB83F6-8CF1-4855-B496-44C7B568E18B}" dt="2021-10-04T12:45:22.354" v="7469" actId="478"/>
          <ac:spMkLst>
            <pc:docMk/>
            <pc:sldMk cId="4088596650" sldId="379"/>
            <ac:spMk id="15" creationId="{1DA0E1B7-4CE8-486C-88C3-9246A2B434C3}"/>
          </ac:spMkLst>
        </pc:spChg>
        <pc:picChg chg="del">
          <ac:chgData name="kiran clement" userId="30d581338f574048" providerId="LiveId" clId="{DECB83F6-8CF1-4855-B496-44C7B568E18B}" dt="2021-10-04T12:45:19.741" v="7468" actId="478"/>
          <ac:picMkLst>
            <pc:docMk/>
            <pc:sldMk cId="4088596650" sldId="379"/>
            <ac:picMk id="3" creationId="{D0C814B3-2E98-4729-8ECE-6541A7AF3B52}"/>
          </ac:picMkLst>
        </pc:picChg>
        <pc:cxnChg chg="del mod">
          <ac:chgData name="kiran clement" userId="30d581338f574048" providerId="LiveId" clId="{DECB83F6-8CF1-4855-B496-44C7B568E18B}" dt="2021-10-04T12:45:22.354" v="7469" actId="478"/>
          <ac:cxnSpMkLst>
            <pc:docMk/>
            <pc:sldMk cId="4088596650" sldId="379"/>
            <ac:cxnSpMk id="12" creationId="{CABCC750-606E-4DB3-80C6-DAAEBB13C4B0}"/>
          </ac:cxnSpMkLst>
        </pc:cxnChg>
      </pc:sldChg>
      <pc:sldChg chg="addSp delSp modSp add mod">
        <pc:chgData name="kiran clement" userId="30d581338f574048" providerId="LiveId" clId="{DECB83F6-8CF1-4855-B496-44C7B568E18B}" dt="2021-10-09T15:09:13.721" v="9911" actId="20577"/>
        <pc:sldMkLst>
          <pc:docMk/>
          <pc:sldMk cId="4158565268" sldId="380"/>
        </pc:sldMkLst>
        <pc:spChg chg="mod">
          <ac:chgData name="kiran clement" userId="30d581338f574048" providerId="LiveId" clId="{DECB83F6-8CF1-4855-B496-44C7B568E18B}" dt="2021-10-04T13:51:17.618" v="8066" actId="5793"/>
          <ac:spMkLst>
            <pc:docMk/>
            <pc:sldMk cId="4158565268" sldId="380"/>
            <ac:spMk id="4" creationId="{A81DC5BA-B9A1-4C6F-8911-FB2F345BB42A}"/>
          </ac:spMkLst>
        </pc:spChg>
        <pc:spChg chg="mod">
          <ac:chgData name="kiran clement" userId="30d581338f574048" providerId="LiveId" clId="{DECB83F6-8CF1-4855-B496-44C7B568E18B}" dt="2021-10-09T11:51:05.026" v="9264" actId="1076"/>
          <ac:spMkLst>
            <pc:docMk/>
            <pc:sldMk cId="4158565268" sldId="380"/>
            <ac:spMk id="7" creationId="{09DBEC2C-E392-4725-81EA-348D13A45F00}"/>
          </ac:spMkLst>
        </pc:spChg>
        <pc:spChg chg="mod">
          <ac:chgData name="kiran clement" userId="30d581338f574048" providerId="LiveId" clId="{DECB83F6-8CF1-4855-B496-44C7B568E18B}" dt="2021-10-06T18:47:13.984" v="9145" actId="465"/>
          <ac:spMkLst>
            <pc:docMk/>
            <pc:sldMk cId="4158565268" sldId="380"/>
            <ac:spMk id="8" creationId="{A98D2403-D951-4948-B269-EE6D847C2FA8}"/>
          </ac:spMkLst>
        </pc:spChg>
        <pc:spChg chg="mod">
          <ac:chgData name="kiran clement" userId="30d581338f574048" providerId="LiveId" clId="{DECB83F6-8CF1-4855-B496-44C7B568E18B}" dt="2021-10-06T18:47:13.984" v="9145" actId="465"/>
          <ac:spMkLst>
            <pc:docMk/>
            <pc:sldMk cId="4158565268" sldId="380"/>
            <ac:spMk id="9" creationId="{A39390EE-95A8-45F2-B9C5-F225A0A6E1C9}"/>
          </ac:spMkLst>
        </pc:spChg>
        <pc:spChg chg="mod">
          <ac:chgData name="kiran clement" userId="30d581338f574048" providerId="LiveId" clId="{DECB83F6-8CF1-4855-B496-44C7B568E18B}" dt="2021-10-06T18:47:13.984" v="9145" actId="465"/>
          <ac:spMkLst>
            <pc:docMk/>
            <pc:sldMk cId="4158565268" sldId="380"/>
            <ac:spMk id="10" creationId="{FA2899C5-DD60-41E2-BB5D-AD645A617C20}"/>
          </ac:spMkLst>
        </pc:spChg>
        <pc:spChg chg="mod">
          <ac:chgData name="kiran clement" userId="30d581338f574048" providerId="LiveId" clId="{DECB83F6-8CF1-4855-B496-44C7B568E18B}" dt="2021-10-06T10:53:14.523" v="8662" actId="1076"/>
          <ac:spMkLst>
            <pc:docMk/>
            <pc:sldMk cId="4158565268" sldId="380"/>
            <ac:spMk id="11" creationId="{785C0C7D-D466-4D17-B872-6CA1D86438E4}"/>
          </ac:spMkLst>
        </pc:spChg>
        <pc:spChg chg="add del mod">
          <ac:chgData name="kiran clement" userId="30d581338f574048" providerId="LiveId" clId="{DECB83F6-8CF1-4855-B496-44C7B568E18B}" dt="2021-10-06T10:52:08.457" v="8615" actId="478"/>
          <ac:spMkLst>
            <pc:docMk/>
            <pc:sldMk cId="4158565268" sldId="380"/>
            <ac:spMk id="12" creationId="{284927F6-D625-4079-A3E9-AE01E970D7E4}"/>
          </ac:spMkLst>
        </pc:spChg>
        <pc:spChg chg="add mod">
          <ac:chgData name="kiran clement" userId="30d581338f574048" providerId="LiveId" clId="{DECB83F6-8CF1-4855-B496-44C7B568E18B}" dt="2021-10-09T15:09:13.721" v="9911" actId="20577"/>
          <ac:spMkLst>
            <pc:docMk/>
            <pc:sldMk cId="4158565268" sldId="380"/>
            <ac:spMk id="12" creationId="{720158F9-C001-40E3-AC01-515004D12450}"/>
          </ac:spMkLst>
        </pc:spChg>
        <pc:spChg chg="add mod">
          <ac:chgData name="kiran clement" userId="30d581338f574048" providerId="LiveId" clId="{DECB83F6-8CF1-4855-B496-44C7B568E18B}" dt="2021-10-06T18:46:59.570" v="9144" actId="20577"/>
          <ac:spMkLst>
            <pc:docMk/>
            <pc:sldMk cId="4158565268" sldId="380"/>
            <ac:spMk id="13" creationId="{EAB57644-82BB-49D9-AE98-95A1DDBC773C}"/>
          </ac:spMkLst>
        </pc:spChg>
        <pc:spChg chg="mod">
          <ac:chgData name="kiran clement" userId="30d581338f574048" providerId="LiveId" clId="{DECB83F6-8CF1-4855-B496-44C7B568E18B}" dt="2021-10-06T18:47:13.984" v="9145" actId="465"/>
          <ac:spMkLst>
            <pc:docMk/>
            <pc:sldMk cId="4158565268" sldId="380"/>
            <ac:spMk id="17" creationId="{BD4D0428-D059-4744-ADBF-94C485584B07}"/>
          </ac:spMkLst>
        </pc:spChg>
      </pc:sldChg>
      <pc:sldChg chg="addSp delSp modSp add mod ord">
        <pc:chgData name="kiran clement" userId="30d581338f574048" providerId="LiveId" clId="{DECB83F6-8CF1-4855-B496-44C7B568E18B}" dt="2021-10-09T12:17:25.638" v="9276" actId="571"/>
        <pc:sldMkLst>
          <pc:docMk/>
          <pc:sldMk cId="1819091805" sldId="381"/>
        </pc:sldMkLst>
        <pc:spChg chg="mod">
          <ac:chgData name="kiran clement" userId="30d581338f574048" providerId="LiveId" clId="{DECB83F6-8CF1-4855-B496-44C7B568E18B}" dt="2021-10-06T09:48:58.330" v="8314" actId="20577"/>
          <ac:spMkLst>
            <pc:docMk/>
            <pc:sldMk cId="1819091805" sldId="381"/>
            <ac:spMk id="4" creationId="{A81DC5BA-B9A1-4C6F-8911-FB2F345BB42A}"/>
          </ac:spMkLst>
        </pc:spChg>
        <pc:spChg chg="del">
          <ac:chgData name="kiran clement" userId="30d581338f574048" providerId="LiveId" clId="{DECB83F6-8CF1-4855-B496-44C7B568E18B}" dt="2021-10-06T09:46:05.007" v="8254" actId="478"/>
          <ac:spMkLst>
            <pc:docMk/>
            <pc:sldMk cId="1819091805" sldId="381"/>
            <ac:spMk id="5" creationId="{BC984041-C230-4C62-9DA1-B8B4B8D241B5}"/>
          </ac:spMkLst>
        </pc:spChg>
        <pc:spChg chg="del">
          <ac:chgData name="kiran clement" userId="30d581338f574048" providerId="LiveId" clId="{DECB83F6-8CF1-4855-B496-44C7B568E18B}" dt="2021-10-06T09:46:05.007" v="8254" actId="478"/>
          <ac:spMkLst>
            <pc:docMk/>
            <pc:sldMk cId="1819091805" sldId="381"/>
            <ac:spMk id="6" creationId="{74C770A4-69FD-4F46-8FD8-95EB466E45D8}"/>
          </ac:spMkLst>
        </pc:spChg>
        <pc:spChg chg="del">
          <ac:chgData name="kiran clement" userId="30d581338f574048" providerId="LiveId" clId="{DECB83F6-8CF1-4855-B496-44C7B568E18B}" dt="2021-10-06T09:46:05.007" v="8254" actId="478"/>
          <ac:spMkLst>
            <pc:docMk/>
            <pc:sldMk cId="1819091805" sldId="381"/>
            <ac:spMk id="7" creationId="{3613B27A-A31C-4A18-BCA0-64120CC1F71E}"/>
          </ac:spMkLst>
        </pc:spChg>
        <pc:spChg chg="del">
          <ac:chgData name="kiran clement" userId="30d581338f574048" providerId="LiveId" clId="{DECB83F6-8CF1-4855-B496-44C7B568E18B}" dt="2021-10-06T09:46:05.007" v="8254" actId="478"/>
          <ac:spMkLst>
            <pc:docMk/>
            <pc:sldMk cId="1819091805" sldId="381"/>
            <ac:spMk id="8" creationId="{69C51CC9-70B7-4451-8884-2F33E5A99FAC}"/>
          </ac:spMkLst>
        </pc:spChg>
        <pc:spChg chg="add mod">
          <ac:chgData name="kiran clement" userId="30d581338f574048" providerId="LiveId" clId="{DECB83F6-8CF1-4855-B496-44C7B568E18B}" dt="2021-10-09T12:17:19.067" v="9274" actId="1076"/>
          <ac:spMkLst>
            <pc:docMk/>
            <pc:sldMk cId="1819091805" sldId="381"/>
            <ac:spMk id="8" creationId="{CD1C3841-7692-4498-9E98-2E96D3755FF0}"/>
          </ac:spMkLst>
        </pc:spChg>
        <pc:spChg chg="del">
          <ac:chgData name="kiran clement" userId="30d581338f574048" providerId="LiveId" clId="{DECB83F6-8CF1-4855-B496-44C7B568E18B}" dt="2021-10-06T09:46:05.007" v="8254" actId="478"/>
          <ac:spMkLst>
            <pc:docMk/>
            <pc:sldMk cId="1819091805" sldId="381"/>
            <ac:spMk id="9" creationId="{56897869-FE32-45C6-A5A8-287870601671}"/>
          </ac:spMkLst>
        </pc:spChg>
        <pc:spChg chg="del">
          <ac:chgData name="kiran clement" userId="30d581338f574048" providerId="LiveId" clId="{DECB83F6-8CF1-4855-B496-44C7B568E18B}" dt="2021-10-06T09:46:05.007" v="8254" actId="478"/>
          <ac:spMkLst>
            <pc:docMk/>
            <pc:sldMk cId="1819091805" sldId="381"/>
            <ac:spMk id="10" creationId="{5D94563F-CBE2-41FA-8BD8-29AD33954CE9}"/>
          </ac:spMkLst>
        </pc:spChg>
        <pc:spChg chg="del">
          <ac:chgData name="kiran clement" userId="30d581338f574048" providerId="LiveId" clId="{DECB83F6-8CF1-4855-B496-44C7B568E18B}" dt="2021-10-06T09:46:06.763" v="8255" actId="478"/>
          <ac:spMkLst>
            <pc:docMk/>
            <pc:sldMk cId="1819091805" sldId="381"/>
            <ac:spMk id="11" creationId="{8DA50817-DC26-4086-A382-B6F9C6C0A0CC}"/>
          </ac:spMkLst>
        </pc:spChg>
        <pc:spChg chg="add mod">
          <ac:chgData name="kiran clement" userId="30d581338f574048" providerId="LiveId" clId="{DECB83F6-8CF1-4855-B496-44C7B568E18B}" dt="2021-10-06T09:55:24.964" v="8554" actId="1076"/>
          <ac:spMkLst>
            <pc:docMk/>
            <pc:sldMk cId="1819091805" sldId="381"/>
            <ac:spMk id="12" creationId="{13C17607-AE65-46A6-BF5E-BD44B2251D43}"/>
          </ac:spMkLst>
        </pc:spChg>
        <pc:spChg chg="add mod">
          <ac:chgData name="kiran clement" userId="30d581338f574048" providerId="LiveId" clId="{DECB83F6-8CF1-4855-B496-44C7B568E18B}" dt="2021-10-06T09:55:24.964" v="8554" actId="1076"/>
          <ac:spMkLst>
            <pc:docMk/>
            <pc:sldMk cId="1819091805" sldId="381"/>
            <ac:spMk id="17" creationId="{E92F3A28-FB68-43E1-AF5F-8D6E303498A4}"/>
          </ac:spMkLst>
        </pc:spChg>
        <pc:spChg chg="add mod">
          <ac:chgData name="kiran clement" userId="30d581338f574048" providerId="LiveId" clId="{DECB83F6-8CF1-4855-B496-44C7B568E18B}" dt="2021-10-06T09:55:24.964" v="8554" actId="1076"/>
          <ac:spMkLst>
            <pc:docMk/>
            <pc:sldMk cId="1819091805" sldId="381"/>
            <ac:spMk id="18" creationId="{001DD39D-ACF2-473B-98D0-9500FD25E80C}"/>
          </ac:spMkLst>
        </pc:spChg>
        <pc:spChg chg="add mod">
          <ac:chgData name="kiran clement" userId="30d581338f574048" providerId="LiveId" clId="{DECB83F6-8CF1-4855-B496-44C7B568E18B}" dt="2021-10-06T09:55:24.964" v="8554" actId="1076"/>
          <ac:spMkLst>
            <pc:docMk/>
            <pc:sldMk cId="1819091805" sldId="381"/>
            <ac:spMk id="21" creationId="{34F5D37D-5267-4287-BCE6-568A3168BA1A}"/>
          </ac:spMkLst>
        </pc:spChg>
        <pc:spChg chg="add mod">
          <ac:chgData name="kiran clement" userId="30d581338f574048" providerId="LiveId" clId="{DECB83F6-8CF1-4855-B496-44C7B568E18B}" dt="2021-10-06T09:49:48.289" v="8448" actId="20577"/>
          <ac:spMkLst>
            <pc:docMk/>
            <pc:sldMk cId="1819091805" sldId="381"/>
            <ac:spMk id="22" creationId="{842B44E4-6274-4AEF-BB2B-E041262CB727}"/>
          </ac:spMkLst>
        </pc:spChg>
        <pc:spChg chg="add mod">
          <ac:chgData name="kiran clement" userId="30d581338f574048" providerId="LiveId" clId="{DECB83F6-8CF1-4855-B496-44C7B568E18B}" dt="2021-10-06T09:55:24.964" v="8554" actId="1076"/>
          <ac:spMkLst>
            <pc:docMk/>
            <pc:sldMk cId="1819091805" sldId="381"/>
            <ac:spMk id="23" creationId="{0D6060A6-ADA1-4BE0-87F7-7F9DA62CEDB2}"/>
          </ac:spMkLst>
        </pc:spChg>
        <pc:spChg chg="add del mod">
          <ac:chgData name="kiran clement" userId="30d581338f574048" providerId="LiveId" clId="{DECB83F6-8CF1-4855-B496-44C7B568E18B}" dt="2021-10-06T09:50:26.599" v="8455" actId="478"/>
          <ac:spMkLst>
            <pc:docMk/>
            <pc:sldMk cId="1819091805" sldId="381"/>
            <ac:spMk id="24" creationId="{28251567-0E1C-4A2B-B91B-EE7F3E9570EF}"/>
          </ac:spMkLst>
        </pc:spChg>
        <pc:spChg chg="add mod">
          <ac:chgData name="kiran clement" userId="30d581338f574048" providerId="LiveId" clId="{DECB83F6-8CF1-4855-B496-44C7B568E18B}" dt="2021-10-06T09:55:24.964" v="8554" actId="1076"/>
          <ac:spMkLst>
            <pc:docMk/>
            <pc:sldMk cId="1819091805" sldId="381"/>
            <ac:spMk id="25" creationId="{DAC4AD8E-667C-4E76-8742-3CABF1CED295}"/>
          </ac:spMkLst>
        </pc:spChg>
        <pc:spChg chg="add mod">
          <ac:chgData name="kiran clement" userId="30d581338f574048" providerId="LiveId" clId="{DECB83F6-8CF1-4855-B496-44C7B568E18B}" dt="2021-10-06T09:55:24.964" v="8554" actId="1076"/>
          <ac:spMkLst>
            <pc:docMk/>
            <pc:sldMk cId="1819091805" sldId="381"/>
            <ac:spMk id="26" creationId="{7245917F-19DF-4A56-B651-932B941FC74E}"/>
          </ac:spMkLst>
        </pc:spChg>
        <pc:spChg chg="add mod">
          <ac:chgData name="kiran clement" userId="30d581338f574048" providerId="LiveId" clId="{DECB83F6-8CF1-4855-B496-44C7B568E18B}" dt="2021-10-06T09:55:24.964" v="8554" actId="1076"/>
          <ac:spMkLst>
            <pc:docMk/>
            <pc:sldMk cId="1819091805" sldId="381"/>
            <ac:spMk id="27" creationId="{BA33332C-046C-4E6C-BAF9-E348AC9A0FF7}"/>
          </ac:spMkLst>
        </pc:spChg>
        <pc:spChg chg="add mod">
          <ac:chgData name="kiran clement" userId="30d581338f574048" providerId="LiveId" clId="{DECB83F6-8CF1-4855-B496-44C7B568E18B}" dt="2021-10-06T09:55:24.964" v="8554" actId="1076"/>
          <ac:spMkLst>
            <pc:docMk/>
            <pc:sldMk cId="1819091805" sldId="381"/>
            <ac:spMk id="28" creationId="{68C24EBC-685A-4759-8A5A-0A90300341B1}"/>
          </ac:spMkLst>
        </pc:spChg>
        <pc:spChg chg="add mod">
          <ac:chgData name="kiran clement" userId="30d581338f574048" providerId="LiveId" clId="{DECB83F6-8CF1-4855-B496-44C7B568E18B}" dt="2021-10-06T09:55:24.964" v="8554" actId="1076"/>
          <ac:spMkLst>
            <pc:docMk/>
            <pc:sldMk cId="1819091805" sldId="381"/>
            <ac:spMk id="29" creationId="{A0666945-42F1-48C6-B75A-839890543AC8}"/>
          </ac:spMkLst>
        </pc:spChg>
        <pc:spChg chg="add mod">
          <ac:chgData name="kiran clement" userId="30d581338f574048" providerId="LiveId" clId="{DECB83F6-8CF1-4855-B496-44C7B568E18B}" dt="2021-10-06T09:55:24.964" v="8554" actId="1076"/>
          <ac:spMkLst>
            <pc:docMk/>
            <pc:sldMk cId="1819091805" sldId="381"/>
            <ac:spMk id="30" creationId="{BC3E0E8C-3C21-4672-A07C-B7283B119F5C}"/>
          </ac:spMkLst>
        </pc:spChg>
        <pc:spChg chg="add mod">
          <ac:chgData name="kiran clement" userId="30d581338f574048" providerId="LiveId" clId="{DECB83F6-8CF1-4855-B496-44C7B568E18B}" dt="2021-10-06T09:55:24.964" v="8554" actId="1076"/>
          <ac:spMkLst>
            <pc:docMk/>
            <pc:sldMk cId="1819091805" sldId="381"/>
            <ac:spMk id="31" creationId="{44865467-8020-4676-BD2C-C8BB11DA4FD2}"/>
          </ac:spMkLst>
        </pc:spChg>
        <pc:spChg chg="add mod">
          <ac:chgData name="kiran clement" userId="30d581338f574048" providerId="LiveId" clId="{DECB83F6-8CF1-4855-B496-44C7B568E18B}" dt="2021-10-06T09:55:24.964" v="8554" actId="1076"/>
          <ac:spMkLst>
            <pc:docMk/>
            <pc:sldMk cId="1819091805" sldId="381"/>
            <ac:spMk id="32" creationId="{97B8D6CE-F525-4B0C-8588-C78044205324}"/>
          </ac:spMkLst>
        </pc:spChg>
        <pc:spChg chg="add mod">
          <ac:chgData name="kiran clement" userId="30d581338f574048" providerId="LiveId" clId="{DECB83F6-8CF1-4855-B496-44C7B568E18B}" dt="2021-10-06T09:55:24.964" v="8554" actId="1076"/>
          <ac:spMkLst>
            <pc:docMk/>
            <pc:sldMk cId="1819091805" sldId="381"/>
            <ac:spMk id="33" creationId="{F6A8AA70-B8FA-4FF8-89B5-80F01DBA6883}"/>
          </ac:spMkLst>
        </pc:spChg>
        <pc:spChg chg="add mod">
          <ac:chgData name="kiran clement" userId="30d581338f574048" providerId="LiveId" clId="{DECB83F6-8CF1-4855-B496-44C7B568E18B}" dt="2021-10-06T09:55:24.964" v="8554" actId="1076"/>
          <ac:spMkLst>
            <pc:docMk/>
            <pc:sldMk cId="1819091805" sldId="381"/>
            <ac:spMk id="34" creationId="{C3B58BD8-0F66-426B-A2A1-8933A6470B1B}"/>
          </ac:spMkLst>
        </pc:spChg>
        <pc:spChg chg="add mod">
          <ac:chgData name="kiran clement" userId="30d581338f574048" providerId="LiveId" clId="{DECB83F6-8CF1-4855-B496-44C7B568E18B}" dt="2021-10-06T09:55:24.964" v="8554" actId="1076"/>
          <ac:spMkLst>
            <pc:docMk/>
            <pc:sldMk cId="1819091805" sldId="381"/>
            <ac:spMk id="35" creationId="{6C7E2918-AA32-412C-BB68-DA993D8BE04F}"/>
          </ac:spMkLst>
        </pc:spChg>
        <pc:spChg chg="add mod">
          <ac:chgData name="kiran clement" userId="30d581338f574048" providerId="LiveId" clId="{DECB83F6-8CF1-4855-B496-44C7B568E18B}" dt="2021-10-06T09:55:24.964" v="8554" actId="1076"/>
          <ac:spMkLst>
            <pc:docMk/>
            <pc:sldMk cId="1819091805" sldId="381"/>
            <ac:spMk id="36" creationId="{A82126D9-676F-4AC8-86E4-377CBC4EC4D5}"/>
          </ac:spMkLst>
        </pc:spChg>
        <pc:spChg chg="add mod">
          <ac:chgData name="kiran clement" userId="30d581338f574048" providerId="LiveId" clId="{DECB83F6-8CF1-4855-B496-44C7B568E18B}" dt="2021-10-06T09:55:24.964" v="8554" actId="1076"/>
          <ac:spMkLst>
            <pc:docMk/>
            <pc:sldMk cId="1819091805" sldId="381"/>
            <ac:spMk id="37" creationId="{2BFA76AE-0978-4AB6-8C29-1708D23C9FC7}"/>
          </ac:spMkLst>
        </pc:spChg>
        <pc:spChg chg="add mod">
          <ac:chgData name="kiran clement" userId="30d581338f574048" providerId="LiveId" clId="{DECB83F6-8CF1-4855-B496-44C7B568E18B}" dt="2021-10-06T09:55:24.964" v="8554" actId="1076"/>
          <ac:spMkLst>
            <pc:docMk/>
            <pc:sldMk cId="1819091805" sldId="381"/>
            <ac:spMk id="38" creationId="{E3FAB39F-03CD-4F49-9CD1-5CE1C5165B3A}"/>
          </ac:spMkLst>
        </pc:spChg>
        <pc:spChg chg="add mod">
          <ac:chgData name="kiran clement" userId="30d581338f574048" providerId="LiveId" clId="{DECB83F6-8CF1-4855-B496-44C7B568E18B}" dt="2021-10-06T09:55:24.964" v="8554" actId="1076"/>
          <ac:spMkLst>
            <pc:docMk/>
            <pc:sldMk cId="1819091805" sldId="381"/>
            <ac:spMk id="39" creationId="{81D210C4-FC15-456A-8626-6A1BD1AC37BC}"/>
          </ac:spMkLst>
        </pc:spChg>
        <pc:spChg chg="add mod">
          <ac:chgData name="kiran clement" userId="30d581338f574048" providerId="LiveId" clId="{DECB83F6-8CF1-4855-B496-44C7B568E18B}" dt="2021-10-06T09:55:24.964" v="8554" actId="1076"/>
          <ac:spMkLst>
            <pc:docMk/>
            <pc:sldMk cId="1819091805" sldId="381"/>
            <ac:spMk id="40" creationId="{5ED9CD43-E754-49A8-85B6-A31E2021F14D}"/>
          </ac:spMkLst>
        </pc:spChg>
        <pc:spChg chg="add mod">
          <ac:chgData name="kiran clement" userId="30d581338f574048" providerId="LiveId" clId="{DECB83F6-8CF1-4855-B496-44C7B568E18B}" dt="2021-10-06T09:55:24.964" v="8554" actId="1076"/>
          <ac:spMkLst>
            <pc:docMk/>
            <pc:sldMk cId="1819091805" sldId="381"/>
            <ac:spMk id="41" creationId="{22559EFA-29B9-4535-B6F1-3A5CC4CD8FF9}"/>
          </ac:spMkLst>
        </pc:spChg>
        <pc:spChg chg="add mod">
          <ac:chgData name="kiran clement" userId="30d581338f574048" providerId="LiveId" clId="{DECB83F6-8CF1-4855-B496-44C7B568E18B}" dt="2021-10-06T09:55:24.964" v="8554" actId="1076"/>
          <ac:spMkLst>
            <pc:docMk/>
            <pc:sldMk cId="1819091805" sldId="381"/>
            <ac:spMk id="42" creationId="{192C39EA-143E-414D-9275-C57D3A8F8154}"/>
          </ac:spMkLst>
        </pc:spChg>
        <pc:spChg chg="add mod">
          <ac:chgData name="kiran clement" userId="30d581338f574048" providerId="LiveId" clId="{DECB83F6-8CF1-4855-B496-44C7B568E18B}" dt="2021-10-06T09:55:24.964" v="8554" actId="1076"/>
          <ac:spMkLst>
            <pc:docMk/>
            <pc:sldMk cId="1819091805" sldId="381"/>
            <ac:spMk id="43" creationId="{7A201E9C-5DC9-4A18-B944-13B6301AA2D5}"/>
          </ac:spMkLst>
        </pc:spChg>
        <pc:spChg chg="add mod">
          <ac:chgData name="kiran clement" userId="30d581338f574048" providerId="LiveId" clId="{DECB83F6-8CF1-4855-B496-44C7B568E18B}" dt="2021-10-06T09:55:24.964" v="8554" actId="1076"/>
          <ac:spMkLst>
            <pc:docMk/>
            <pc:sldMk cId="1819091805" sldId="381"/>
            <ac:spMk id="44" creationId="{BD38F6F5-5E06-482D-B579-0628D229216D}"/>
          </ac:spMkLst>
        </pc:spChg>
        <pc:spChg chg="add del mod">
          <ac:chgData name="kiran clement" userId="30d581338f574048" providerId="LiveId" clId="{DECB83F6-8CF1-4855-B496-44C7B568E18B}" dt="2021-10-06T09:54:42.598" v="8553"/>
          <ac:spMkLst>
            <pc:docMk/>
            <pc:sldMk cId="1819091805" sldId="381"/>
            <ac:spMk id="45" creationId="{0E00F2F2-72EA-4603-926B-A1BB5DBA4360}"/>
          </ac:spMkLst>
        </pc:spChg>
        <pc:spChg chg="add mod">
          <ac:chgData name="kiran clement" userId="30d581338f574048" providerId="LiveId" clId="{DECB83F6-8CF1-4855-B496-44C7B568E18B}" dt="2021-10-09T12:17:25.638" v="9276" actId="571"/>
          <ac:spMkLst>
            <pc:docMk/>
            <pc:sldMk cId="1819091805" sldId="381"/>
            <ac:spMk id="45" creationId="{7E4076EF-D247-485A-8838-CBBD4E052178}"/>
          </ac:spMkLst>
        </pc:spChg>
        <pc:spChg chg="add mod">
          <ac:chgData name="kiran clement" userId="30d581338f574048" providerId="LiveId" clId="{DECB83F6-8CF1-4855-B496-44C7B568E18B}" dt="2021-10-06T09:55:24.964" v="8554" actId="1076"/>
          <ac:spMkLst>
            <pc:docMk/>
            <pc:sldMk cId="1819091805" sldId="381"/>
            <ac:spMk id="46" creationId="{896D2721-71C8-400E-9741-37FED6FF1D6A}"/>
          </ac:spMkLst>
        </pc:spChg>
        <pc:spChg chg="add mod">
          <ac:chgData name="kiran clement" userId="30d581338f574048" providerId="LiveId" clId="{DECB83F6-8CF1-4855-B496-44C7B568E18B}" dt="2021-10-06T09:55:24.964" v="8554" actId="1076"/>
          <ac:spMkLst>
            <pc:docMk/>
            <pc:sldMk cId="1819091805" sldId="381"/>
            <ac:spMk id="47" creationId="{B3FC5CB6-DAA9-436F-A1B0-4CD94C86AFF4}"/>
          </ac:spMkLst>
        </pc:spChg>
        <pc:spChg chg="add mod">
          <ac:chgData name="kiran clement" userId="30d581338f574048" providerId="LiveId" clId="{DECB83F6-8CF1-4855-B496-44C7B568E18B}" dt="2021-10-06T09:55:24.964" v="8554" actId="1076"/>
          <ac:spMkLst>
            <pc:docMk/>
            <pc:sldMk cId="1819091805" sldId="381"/>
            <ac:spMk id="48" creationId="{C2C78799-DC91-4A36-8A15-50EBA672B955}"/>
          </ac:spMkLst>
        </pc:spChg>
        <pc:spChg chg="add mod">
          <ac:chgData name="kiran clement" userId="30d581338f574048" providerId="LiveId" clId="{DECB83F6-8CF1-4855-B496-44C7B568E18B}" dt="2021-10-06T09:55:24.964" v="8554" actId="1076"/>
          <ac:spMkLst>
            <pc:docMk/>
            <pc:sldMk cId="1819091805" sldId="381"/>
            <ac:spMk id="49" creationId="{0CDB7702-4174-48FB-A83E-864A5EEDF9E7}"/>
          </ac:spMkLst>
        </pc:spChg>
        <pc:picChg chg="add mod">
          <ac:chgData name="kiran clement" userId="30d581338f574048" providerId="LiveId" clId="{DECB83F6-8CF1-4855-B496-44C7B568E18B}" dt="2021-10-06T09:55:24.964" v="8554" actId="1076"/>
          <ac:picMkLst>
            <pc:docMk/>
            <pc:sldMk cId="1819091805" sldId="381"/>
            <ac:picMk id="3" creationId="{ADE5792C-B8F8-4D00-9D9A-73F3A3F09B5B}"/>
          </ac:picMkLst>
        </pc:picChg>
        <pc:picChg chg="add mod">
          <ac:chgData name="kiran clement" userId="30d581338f574048" providerId="LiveId" clId="{DECB83F6-8CF1-4855-B496-44C7B568E18B}" dt="2021-10-06T09:55:24.964" v="8554" actId="1076"/>
          <ac:picMkLst>
            <pc:docMk/>
            <pc:sldMk cId="1819091805" sldId="381"/>
            <ac:picMk id="14" creationId="{A907D988-15A3-48DB-B54D-F7F05F9D4338}"/>
          </ac:picMkLst>
        </pc:picChg>
        <pc:picChg chg="add mod">
          <ac:chgData name="kiran clement" userId="30d581338f574048" providerId="LiveId" clId="{DECB83F6-8CF1-4855-B496-44C7B568E18B}" dt="2021-10-06T09:55:24.964" v="8554" actId="1076"/>
          <ac:picMkLst>
            <pc:docMk/>
            <pc:sldMk cId="1819091805" sldId="381"/>
            <ac:picMk id="16" creationId="{19C37085-06F2-460D-8DCA-BD447B2D7424}"/>
          </ac:picMkLst>
        </pc:picChg>
        <pc:picChg chg="add mod">
          <ac:chgData name="kiran clement" userId="30d581338f574048" providerId="LiveId" clId="{DECB83F6-8CF1-4855-B496-44C7B568E18B}" dt="2021-10-06T09:55:24.964" v="8554" actId="1076"/>
          <ac:picMkLst>
            <pc:docMk/>
            <pc:sldMk cId="1819091805" sldId="381"/>
            <ac:picMk id="20" creationId="{C44D8190-540C-4047-ABE9-34F2752A4F05}"/>
          </ac:picMkLst>
        </pc:picChg>
        <pc:cxnChg chg="add mod">
          <ac:chgData name="kiran clement" userId="30d581338f574048" providerId="LiveId" clId="{DECB83F6-8CF1-4855-B496-44C7B568E18B}" dt="2021-10-09T12:16:28.297" v="9268" actId="1582"/>
          <ac:cxnSpMkLst>
            <pc:docMk/>
            <pc:sldMk cId="1819091805" sldId="381"/>
            <ac:cxnSpMk id="5" creationId="{27774821-26D1-453F-97BB-6169E448471D}"/>
          </ac:cxnSpMkLst>
        </pc:cxnChg>
        <pc:cxnChg chg="add">
          <ac:chgData name="kiran clement" userId="30d581338f574048" providerId="LiveId" clId="{DECB83F6-8CF1-4855-B496-44C7B568E18B}" dt="2021-10-09T12:16:44.081" v="9269" actId="11529"/>
          <ac:cxnSpMkLst>
            <pc:docMk/>
            <pc:sldMk cId="1819091805" sldId="381"/>
            <ac:cxnSpMk id="7" creationId="{AAC12DC9-58DD-46F3-81CE-03554ABDAFF2}"/>
          </ac:cxnSpMkLst>
        </pc:cxnChg>
      </pc:sldChg>
      <pc:sldChg chg="addSp delSp modSp new mod">
        <pc:chgData name="kiran clement" userId="30d581338f574048" providerId="LiveId" clId="{DECB83F6-8CF1-4855-B496-44C7B568E18B}" dt="2021-10-06T11:06:10.644" v="8916" actId="20577"/>
        <pc:sldMkLst>
          <pc:docMk/>
          <pc:sldMk cId="1498218085" sldId="382"/>
        </pc:sldMkLst>
        <pc:spChg chg="del">
          <ac:chgData name="kiran clement" userId="30d581338f574048" providerId="LiveId" clId="{DECB83F6-8CF1-4855-B496-44C7B568E18B}" dt="2021-10-06T10:54:04.192" v="8666" actId="478"/>
          <ac:spMkLst>
            <pc:docMk/>
            <pc:sldMk cId="1498218085" sldId="382"/>
            <ac:spMk id="2" creationId="{F10DD17B-73AE-47FD-B515-AA7043D54372}"/>
          </ac:spMkLst>
        </pc:spChg>
        <pc:spChg chg="del">
          <ac:chgData name="kiran clement" userId="30d581338f574048" providerId="LiveId" clId="{DECB83F6-8CF1-4855-B496-44C7B568E18B}" dt="2021-10-06T10:54:02.799" v="8665" actId="478"/>
          <ac:spMkLst>
            <pc:docMk/>
            <pc:sldMk cId="1498218085" sldId="382"/>
            <ac:spMk id="3" creationId="{C3D5EF53-882E-4827-9B05-07F61067066D}"/>
          </ac:spMkLst>
        </pc:spChg>
        <pc:spChg chg="add mod">
          <ac:chgData name="kiran clement" userId="30d581338f574048" providerId="LiveId" clId="{DECB83F6-8CF1-4855-B496-44C7B568E18B}" dt="2021-10-06T11:06:10.644" v="8916" actId="20577"/>
          <ac:spMkLst>
            <pc:docMk/>
            <pc:sldMk cId="1498218085" sldId="382"/>
            <ac:spMk id="5" creationId="{14EE87EA-4553-4911-9D72-50A7E3454EF8}"/>
          </ac:spMkLst>
        </pc:spChg>
        <pc:spChg chg="add del mod">
          <ac:chgData name="kiran clement" userId="30d581338f574048" providerId="LiveId" clId="{DECB83F6-8CF1-4855-B496-44C7B568E18B}" dt="2021-10-06T10:55:20.558" v="8725"/>
          <ac:spMkLst>
            <pc:docMk/>
            <pc:sldMk cId="1498218085" sldId="382"/>
            <ac:spMk id="6" creationId="{DCB13953-0CEB-43F3-B9A8-3869F01EFCEB}"/>
          </ac:spMkLst>
        </pc:spChg>
        <pc:spChg chg="add mod">
          <ac:chgData name="kiran clement" userId="30d581338f574048" providerId="LiveId" clId="{DECB83F6-8CF1-4855-B496-44C7B568E18B}" dt="2021-10-06T10:55:43.386" v="8746" actId="20577"/>
          <ac:spMkLst>
            <pc:docMk/>
            <pc:sldMk cId="1498218085" sldId="382"/>
            <ac:spMk id="8" creationId="{871475B3-8D1A-4A5B-9A76-FF08D3B5973B}"/>
          </ac:spMkLst>
        </pc:spChg>
        <pc:spChg chg="add del">
          <ac:chgData name="kiran clement" userId="30d581338f574048" providerId="LiveId" clId="{DECB83F6-8CF1-4855-B496-44C7B568E18B}" dt="2021-10-06T10:57:12.800" v="8812" actId="478"/>
          <ac:spMkLst>
            <pc:docMk/>
            <pc:sldMk cId="1498218085" sldId="382"/>
            <ac:spMk id="10" creationId="{08B52231-3D26-4B43-9BC4-206E475F0D48}"/>
          </ac:spMkLst>
        </pc:spChg>
        <pc:spChg chg="add del mod">
          <ac:chgData name="kiran clement" userId="30d581338f574048" providerId="LiveId" clId="{DECB83F6-8CF1-4855-B496-44C7B568E18B}" dt="2021-10-06T11:05:59.435" v="8911" actId="478"/>
          <ac:spMkLst>
            <pc:docMk/>
            <pc:sldMk cId="1498218085" sldId="382"/>
            <ac:spMk id="12" creationId="{78D7841E-F3E2-443D-9092-1E6FD9849455}"/>
          </ac:spMkLst>
        </pc:spChg>
        <pc:picChg chg="add del mod">
          <ac:chgData name="kiran clement" userId="30d581338f574048" providerId="LiveId" clId="{DECB83F6-8CF1-4855-B496-44C7B568E18B}" dt="2021-10-06T10:55:34.510" v="8732" actId="478"/>
          <ac:picMkLst>
            <pc:docMk/>
            <pc:sldMk cId="1498218085" sldId="382"/>
            <ac:picMk id="7" creationId="{F20EEDD1-4BE7-4FAA-8301-318DFFECAE0D}"/>
          </ac:picMkLst>
        </pc:picChg>
      </pc:sldChg>
      <pc:sldChg chg="modSp add del mod ord">
        <pc:chgData name="kiran clement" userId="30d581338f574048" providerId="LiveId" clId="{DECB83F6-8CF1-4855-B496-44C7B568E18B}" dt="2021-10-06T10:52:34.541" v="8658" actId="47"/>
        <pc:sldMkLst>
          <pc:docMk/>
          <pc:sldMk cId="1855450494" sldId="382"/>
        </pc:sldMkLst>
        <pc:spChg chg="mod">
          <ac:chgData name="kiran clement" userId="30d581338f574048" providerId="LiveId" clId="{DECB83F6-8CF1-4855-B496-44C7B568E18B}" dt="2021-10-06T09:59:14.143" v="8593" actId="20577"/>
          <ac:spMkLst>
            <pc:docMk/>
            <pc:sldMk cId="1855450494" sldId="382"/>
            <ac:spMk id="4" creationId="{A81DC5BA-B9A1-4C6F-8911-FB2F345BB42A}"/>
          </ac:spMkLst>
        </pc:spChg>
      </pc:sldChg>
      <pc:sldChg chg="delSp modSp add del mod ord">
        <pc:chgData name="kiran clement" userId="30d581338f574048" providerId="LiveId" clId="{DECB83F6-8CF1-4855-B496-44C7B568E18B}" dt="2021-10-06T10:52:34.541" v="8658" actId="47"/>
        <pc:sldMkLst>
          <pc:docMk/>
          <pc:sldMk cId="817362458" sldId="383"/>
        </pc:sldMkLst>
        <pc:spChg chg="mod">
          <ac:chgData name="kiran clement" userId="30d581338f574048" providerId="LiveId" clId="{DECB83F6-8CF1-4855-B496-44C7B568E18B}" dt="2021-10-06T09:59:35.186" v="8612" actId="20577"/>
          <ac:spMkLst>
            <pc:docMk/>
            <pc:sldMk cId="817362458" sldId="383"/>
            <ac:spMk id="4" creationId="{A81DC5BA-B9A1-4C6F-8911-FB2F345BB42A}"/>
          </ac:spMkLst>
        </pc:spChg>
        <pc:spChg chg="del">
          <ac:chgData name="kiran clement" userId="30d581338f574048" providerId="LiveId" clId="{DECB83F6-8CF1-4855-B496-44C7B568E18B}" dt="2021-10-06T09:59:28.883" v="8599" actId="478"/>
          <ac:spMkLst>
            <pc:docMk/>
            <pc:sldMk cId="817362458" sldId="383"/>
            <ac:spMk id="7" creationId="{09DBEC2C-E392-4725-81EA-348D13A45F00}"/>
          </ac:spMkLst>
        </pc:spChg>
        <pc:spChg chg="del">
          <ac:chgData name="kiran clement" userId="30d581338f574048" providerId="LiveId" clId="{DECB83F6-8CF1-4855-B496-44C7B568E18B}" dt="2021-10-06T09:59:28.883" v="8599" actId="478"/>
          <ac:spMkLst>
            <pc:docMk/>
            <pc:sldMk cId="817362458" sldId="383"/>
            <ac:spMk id="8" creationId="{A98D2403-D951-4948-B269-EE6D847C2FA8}"/>
          </ac:spMkLst>
        </pc:spChg>
        <pc:spChg chg="del">
          <ac:chgData name="kiran clement" userId="30d581338f574048" providerId="LiveId" clId="{DECB83F6-8CF1-4855-B496-44C7B568E18B}" dt="2021-10-06T09:59:28.883" v="8599" actId="478"/>
          <ac:spMkLst>
            <pc:docMk/>
            <pc:sldMk cId="817362458" sldId="383"/>
            <ac:spMk id="9" creationId="{A39390EE-95A8-45F2-B9C5-F225A0A6E1C9}"/>
          </ac:spMkLst>
        </pc:spChg>
        <pc:spChg chg="del">
          <ac:chgData name="kiran clement" userId="30d581338f574048" providerId="LiveId" clId="{DECB83F6-8CF1-4855-B496-44C7B568E18B}" dt="2021-10-06T09:59:28.883" v="8599" actId="478"/>
          <ac:spMkLst>
            <pc:docMk/>
            <pc:sldMk cId="817362458" sldId="383"/>
            <ac:spMk id="10" creationId="{FA2899C5-DD60-41E2-BB5D-AD645A617C20}"/>
          </ac:spMkLst>
        </pc:spChg>
        <pc:spChg chg="del">
          <ac:chgData name="kiran clement" userId="30d581338f574048" providerId="LiveId" clId="{DECB83F6-8CF1-4855-B496-44C7B568E18B}" dt="2021-10-06T09:59:28.883" v="8599" actId="478"/>
          <ac:spMkLst>
            <pc:docMk/>
            <pc:sldMk cId="817362458" sldId="383"/>
            <ac:spMk id="11" creationId="{785C0C7D-D466-4D17-B872-6CA1D86438E4}"/>
          </ac:spMkLst>
        </pc:spChg>
        <pc:spChg chg="del">
          <ac:chgData name="kiran clement" userId="30d581338f574048" providerId="LiveId" clId="{DECB83F6-8CF1-4855-B496-44C7B568E18B}" dt="2021-10-06T09:59:28.883" v="8599" actId="478"/>
          <ac:spMkLst>
            <pc:docMk/>
            <pc:sldMk cId="817362458" sldId="383"/>
            <ac:spMk id="12" creationId="{284927F6-D625-4079-A3E9-AE01E970D7E4}"/>
          </ac:spMkLst>
        </pc:spChg>
        <pc:spChg chg="del">
          <ac:chgData name="kiran clement" userId="30d581338f574048" providerId="LiveId" clId="{DECB83F6-8CF1-4855-B496-44C7B568E18B}" dt="2021-10-06T09:59:28.883" v="8599" actId="478"/>
          <ac:spMkLst>
            <pc:docMk/>
            <pc:sldMk cId="817362458" sldId="383"/>
            <ac:spMk id="17" creationId="{BD4D0428-D059-4744-ADBF-94C485584B07}"/>
          </ac:spMkLst>
        </pc:spChg>
      </pc:sldChg>
      <pc:sldChg chg="addSp delSp modSp new mod ord">
        <pc:chgData name="kiran clement" userId="30d581338f574048" providerId="LiveId" clId="{DECB83F6-8CF1-4855-B496-44C7B568E18B}" dt="2021-10-09T15:02:04.056" v="9807" actId="1076"/>
        <pc:sldMkLst>
          <pc:docMk/>
          <pc:sldMk cId="2765332433" sldId="383"/>
        </pc:sldMkLst>
        <pc:spChg chg="del">
          <ac:chgData name="kiran clement" userId="30d581338f574048" providerId="LiveId" clId="{DECB83F6-8CF1-4855-B496-44C7B568E18B}" dt="2021-10-06T18:25:32.425" v="8973" actId="478"/>
          <ac:spMkLst>
            <pc:docMk/>
            <pc:sldMk cId="2765332433" sldId="383"/>
            <ac:spMk id="2" creationId="{6CD226A9-A89F-4AA4-BF5F-39AC9DDDDAF8}"/>
          </ac:spMkLst>
        </pc:spChg>
        <pc:spChg chg="add del mod">
          <ac:chgData name="kiran clement" userId="30d581338f574048" providerId="LiveId" clId="{DECB83F6-8CF1-4855-B496-44C7B568E18B}" dt="2021-10-09T14:59:23.331" v="9672" actId="14100"/>
          <ac:spMkLst>
            <pc:docMk/>
            <pc:sldMk cId="2765332433" sldId="383"/>
            <ac:spMk id="3" creationId="{E94B6C43-33E8-450D-814D-08831B08B3B5}"/>
          </ac:spMkLst>
        </pc:spChg>
        <pc:spChg chg="add del mod">
          <ac:chgData name="kiran clement" userId="30d581338f574048" providerId="LiveId" clId="{DECB83F6-8CF1-4855-B496-44C7B568E18B}" dt="2021-10-06T18:25:21.014" v="8969" actId="478"/>
          <ac:spMkLst>
            <pc:docMk/>
            <pc:sldMk cId="2765332433" sldId="383"/>
            <ac:spMk id="5" creationId="{BDB41A06-6487-421D-B1BE-D9600546AC55}"/>
          </ac:spMkLst>
        </pc:spChg>
        <pc:spChg chg="add mod">
          <ac:chgData name="kiran clement" userId="30d581338f574048" providerId="LiveId" clId="{DECB83F6-8CF1-4855-B496-44C7B568E18B}" dt="2021-10-09T15:00:11.256" v="9718" actId="20577"/>
          <ac:spMkLst>
            <pc:docMk/>
            <pc:sldMk cId="2765332433" sldId="383"/>
            <ac:spMk id="6" creationId="{643187F2-6F63-4E8F-A4B6-9F8853DC78E0}"/>
          </ac:spMkLst>
        </pc:spChg>
        <pc:spChg chg="add del mod">
          <ac:chgData name="kiran clement" userId="30d581338f574048" providerId="LiveId" clId="{DECB83F6-8CF1-4855-B496-44C7B568E18B}" dt="2021-10-06T18:25:30.644" v="8972" actId="478"/>
          <ac:spMkLst>
            <pc:docMk/>
            <pc:sldMk cId="2765332433" sldId="383"/>
            <ac:spMk id="8" creationId="{466B1C97-5517-4536-850D-8645527C1878}"/>
          </ac:spMkLst>
        </pc:spChg>
        <pc:spChg chg="add mod">
          <ac:chgData name="kiran clement" userId="30d581338f574048" providerId="LiveId" clId="{DECB83F6-8CF1-4855-B496-44C7B568E18B}" dt="2021-10-09T15:00:56.378" v="9770" actId="1076"/>
          <ac:spMkLst>
            <pc:docMk/>
            <pc:sldMk cId="2765332433" sldId="383"/>
            <ac:spMk id="13" creationId="{F584C247-4A77-46B8-825E-5C03D262B47A}"/>
          </ac:spMkLst>
        </pc:spChg>
        <pc:spChg chg="add mod">
          <ac:chgData name="kiran clement" userId="30d581338f574048" providerId="LiveId" clId="{DECB83F6-8CF1-4855-B496-44C7B568E18B}" dt="2021-10-09T15:00:56.378" v="9770" actId="1076"/>
          <ac:spMkLst>
            <pc:docMk/>
            <pc:sldMk cId="2765332433" sldId="383"/>
            <ac:spMk id="19" creationId="{4CEFC943-F389-416A-9CF4-010214537CF3}"/>
          </ac:spMkLst>
        </pc:spChg>
        <pc:spChg chg="add mod">
          <ac:chgData name="kiran clement" userId="30d581338f574048" providerId="LiveId" clId="{DECB83F6-8CF1-4855-B496-44C7B568E18B}" dt="2021-10-09T15:01:35.545" v="9800" actId="14100"/>
          <ac:spMkLst>
            <pc:docMk/>
            <pc:sldMk cId="2765332433" sldId="383"/>
            <ac:spMk id="20" creationId="{A5D64723-F61F-4245-A89C-24A54EDC0A1D}"/>
          </ac:spMkLst>
        </pc:spChg>
        <pc:spChg chg="add mod">
          <ac:chgData name="kiran clement" userId="30d581338f574048" providerId="LiveId" clId="{DECB83F6-8CF1-4855-B496-44C7B568E18B}" dt="2021-10-09T15:00:56.378" v="9770" actId="1076"/>
          <ac:spMkLst>
            <pc:docMk/>
            <pc:sldMk cId="2765332433" sldId="383"/>
            <ac:spMk id="21" creationId="{A75BEBEC-A452-473F-B898-67E63B24B657}"/>
          </ac:spMkLst>
        </pc:spChg>
        <pc:spChg chg="add mod">
          <ac:chgData name="kiran clement" userId="30d581338f574048" providerId="LiveId" clId="{DECB83F6-8CF1-4855-B496-44C7B568E18B}" dt="2021-10-09T15:00:56.378" v="9770" actId="1076"/>
          <ac:spMkLst>
            <pc:docMk/>
            <pc:sldMk cId="2765332433" sldId="383"/>
            <ac:spMk id="22" creationId="{8E482B72-0EE1-4634-8C3E-A5834223EA6A}"/>
          </ac:spMkLst>
        </pc:spChg>
        <pc:spChg chg="add mod">
          <ac:chgData name="kiran clement" userId="30d581338f574048" providerId="LiveId" clId="{DECB83F6-8CF1-4855-B496-44C7B568E18B}" dt="2021-10-09T15:00:56.378" v="9770" actId="1076"/>
          <ac:spMkLst>
            <pc:docMk/>
            <pc:sldMk cId="2765332433" sldId="383"/>
            <ac:spMk id="23" creationId="{14EC8F8B-CBBA-4913-A009-63ACFC6F3F88}"/>
          </ac:spMkLst>
        </pc:spChg>
        <pc:spChg chg="add mod">
          <ac:chgData name="kiran clement" userId="30d581338f574048" providerId="LiveId" clId="{DECB83F6-8CF1-4855-B496-44C7B568E18B}" dt="2021-10-09T15:00:56.378" v="9770" actId="1076"/>
          <ac:spMkLst>
            <pc:docMk/>
            <pc:sldMk cId="2765332433" sldId="383"/>
            <ac:spMk id="24" creationId="{570DA78A-23D0-4A98-8D65-DACC4CFE1CC7}"/>
          </ac:spMkLst>
        </pc:spChg>
        <pc:spChg chg="add del mod">
          <ac:chgData name="kiran clement" userId="30d581338f574048" providerId="LiveId" clId="{DECB83F6-8CF1-4855-B496-44C7B568E18B}" dt="2021-10-09T15:01:39.479" v="9801" actId="478"/>
          <ac:spMkLst>
            <pc:docMk/>
            <pc:sldMk cId="2765332433" sldId="383"/>
            <ac:spMk id="25" creationId="{DDDBFBEE-A7BD-4625-9A8E-F17DC6D20A58}"/>
          </ac:spMkLst>
        </pc:spChg>
        <pc:spChg chg="add del mod">
          <ac:chgData name="kiran clement" userId="30d581338f574048" providerId="LiveId" clId="{DECB83F6-8CF1-4855-B496-44C7B568E18B}" dt="2021-10-09T14:59:10.868" v="9668" actId="478"/>
          <ac:spMkLst>
            <pc:docMk/>
            <pc:sldMk cId="2765332433" sldId="383"/>
            <ac:spMk id="26" creationId="{1579E5F8-93A7-4BE3-9FE9-3BE211D4E533}"/>
          </ac:spMkLst>
        </pc:spChg>
        <pc:spChg chg="add del mod">
          <ac:chgData name="kiran clement" userId="30d581338f574048" providerId="LiveId" clId="{DECB83F6-8CF1-4855-B496-44C7B568E18B}" dt="2021-10-09T14:59:11.625" v="9669" actId="478"/>
          <ac:spMkLst>
            <pc:docMk/>
            <pc:sldMk cId="2765332433" sldId="383"/>
            <ac:spMk id="27" creationId="{04A065BE-D3AF-462B-B146-66E5EFAC2BED}"/>
          </ac:spMkLst>
        </pc:spChg>
        <pc:spChg chg="add del mod">
          <ac:chgData name="kiran clement" userId="30d581338f574048" providerId="LiveId" clId="{DECB83F6-8CF1-4855-B496-44C7B568E18B}" dt="2021-10-09T14:59:12.252" v="9670" actId="478"/>
          <ac:spMkLst>
            <pc:docMk/>
            <pc:sldMk cId="2765332433" sldId="383"/>
            <ac:spMk id="28" creationId="{460000B3-9AF9-4C8D-8529-957196822A95}"/>
          </ac:spMkLst>
        </pc:spChg>
        <pc:spChg chg="add del mod">
          <ac:chgData name="kiran clement" userId="30d581338f574048" providerId="LiveId" clId="{DECB83F6-8CF1-4855-B496-44C7B568E18B}" dt="2021-10-09T14:59:10.041" v="9667" actId="478"/>
          <ac:spMkLst>
            <pc:docMk/>
            <pc:sldMk cId="2765332433" sldId="383"/>
            <ac:spMk id="29" creationId="{43498282-7F35-45E2-BC13-471C57A28E5D}"/>
          </ac:spMkLst>
        </pc:spChg>
        <pc:spChg chg="add mod">
          <ac:chgData name="kiran clement" userId="30d581338f574048" providerId="LiveId" clId="{DECB83F6-8CF1-4855-B496-44C7B568E18B}" dt="2021-10-09T15:00:56.378" v="9770" actId="1076"/>
          <ac:spMkLst>
            <pc:docMk/>
            <pc:sldMk cId="2765332433" sldId="383"/>
            <ac:spMk id="30" creationId="{3E01550F-2CC2-4E60-AEE0-33D77C738608}"/>
          </ac:spMkLst>
        </pc:spChg>
        <pc:spChg chg="add mod">
          <ac:chgData name="kiran clement" userId="30d581338f574048" providerId="LiveId" clId="{DECB83F6-8CF1-4855-B496-44C7B568E18B}" dt="2021-10-09T15:00:56.378" v="9770" actId="1076"/>
          <ac:spMkLst>
            <pc:docMk/>
            <pc:sldMk cId="2765332433" sldId="383"/>
            <ac:spMk id="31" creationId="{577716FD-5E8F-4F49-A3E2-87B539D38698}"/>
          </ac:spMkLst>
        </pc:spChg>
        <pc:spChg chg="add mod">
          <ac:chgData name="kiran clement" userId="30d581338f574048" providerId="LiveId" clId="{DECB83F6-8CF1-4855-B496-44C7B568E18B}" dt="2021-10-09T15:00:56.378" v="9770" actId="1076"/>
          <ac:spMkLst>
            <pc:docMk/>
            <pc:sldMk cId="2765332433" sldId="383"/>
            <ac:spMk id="32" creationId="{46D4F0A0-58CB-4551-AA44-EA2EB67A3007}"/>
          </ac:spMkLst>
        </pc:spChg>
        <pc:spChg chg="add mod">
          <ac:chgData name="kiran clement" userId="30d581338f574048" providerId="LiveId" clId="{DECB83F6-8CF1-4855-B496-44C7B568E18B}" dt="2021-10-09T15:00:56.378" v="9770" actId="1076"/>
          <ac:spMkLst>
            <pc:docMk/>
            <pc:sldMk cId="2765332433" sldId="383"/>
            <ac:spMk id="33" creationId="{AE596FB8-6B40-4414-A11E-48F4D1649CE8}"/>
          </ac:spMkLst>
        </pc:spChg>
        <pc:spChg chg="add mod">
          <ac:chgData name="kiran clement" userId="30d581338f574048" providerId="LiveId" clId="{DECB83F6-8CF1-4855-B496-44C7B568E18B}" dt="2021-10-09T15:02:00.441" v="9806" actId="1076"/>
          <ac:spMkLst>
            <pc:docMk/>
            <pc:sldMk cId="2765332433" sldId="383"/>
            <ac:spMk id="38" creationId="{CFDD5DE7-4373-4DF1-8142-0EAD25E14CF4}"/>
          </ac:spMkLst>
        </pc:spChg>
        <pc:spChg chg="add del mod">
          <ac:chgData name="kiran clement" userId="30d581338f574048" providerId="LiveId" clId="{DECB83F6-8CF1-4855-B496-44C7B568E18B}" dt="2021-10-09T15:01:46.998" v="9803" actId="478"/>
          <ac:spMkLst>
            <pc:docMk/>
            <pc:sldMk cId="2765332433" sldId="383"/>
            <ac:spMk id="39" creationId="{B214CC46-A999-4711-9E4F-D4CD9F280240}"/>
          </ac:spMkLst>
        </pc:spChg>
        <pc:spChg chg="add mod">
          <ac:chgData name="kiran clement" userId="30d581338f574048" providerId="LiveId" clId="{DECB83F6-8CF1-4855-B496-44C7B568E18B}" dt="2021-10-09T15:02:00.441" v="9806" actId="1076"/>
          <ac:spMkLst>
            <pc:docMk/>
            <pc:sldMk cId="2765332433" sldId="383"/>
            <ac:spMk id="40" creationId="{4FCBD521-0EF2-4891-B5B2-FCD49739564D}"/>
          </ac:spMkLst>
        </pc:spChg>
        <pc:spChg chg="add mod">
          <ac:chgData name="kiran clement" userId="30d581338f574048" providerId="LiveId" clId="{DECB83F6-8CF1-4855-B496-44C7B568E18B}" dt="2021-10-09T15:02:00.441" v="9806" actId="1076"/>
          <ac:spMkLst>
            <pc:docMk/>
            <pc:sldMk cId="2765332433" sldId="383"/>
            <ac:spMk id="41" creationId="{C90173D2-C66F-434D-87B5-FA7A626B583B}"/>
          </ac:spMkLst>
        </pc:spChg>
        <pc:spChg chg="add mod">
          <ac:chgData name="kiran clement" userId="30d581338f574048" providerId="LiveId" clId="{DECB83F6-8CF1-4855-B496-44C7B568E18B}" dt="2021-10-09T15:02:00.441" v="9806" actId="1076"/>
          <ac:spMkLst>
            <pc:docMk/>
            <pc:sldMk cId="2765332433" sldId="383"/>
            <ac:spMk id="42" creationId="{5E5A3E34-B985-46D6-8E87-32674E4A094B}"/>
          </ac:spMkLst>
        </pc:spChg>
        <pc:spChg chg="add mod">
          <ac:chgData name="kiran clement" userId="30d581338f574048" providerId="LiveId" clId="{DECB83F6-8CF1-4855-B496-44C7B568E18B}" dt="2021-10-09T15:02:00.441" v="9806" actId="1076"/>
          <ac:spMkLst>
            <pc:docMk/>
            <pc:sldMk cId="2765332433" sldId="383"/>
            <ac:spMk id="43" creationId="{EF10C93E-1F70-4CF9-8C09-973D26EF0B39}"/>
          </ac:spMkLst>
        </pc:spChg>
        <pc:spChg chg="add mod">
          <ac:chgData name="kiran clement" userId="30d581338f574048" providerId="LiveId" clId="{DECB83F6-8CF1-4855-B496-44C7B568E18B}" dt="2021-10-09T15:02:00.441" v="9806" actId="1076"/>
          <ac:spMkLst>
            <pc:docMk/>
            <pc:sldMk cId="2765332433" sldId="383"/>
            <ac:spMk id="44" creationId="{7DE00F4C-EB95-46BA-B12E-51B68DF0052F}"/>
          </ac:spMkLst>
        </pc:spChg>
        <pc:spChg chg="add mod">
          <ac:chgData name="kiran clement" userId="30d581338f574048" providerId="LiveId" clId="{DECB83F6-8CF1-4855-B496-44C7B568E18B}" dt="2021-10-09T15:02:00.441" v="9806" actId="1076"/>
          <ac:spMkLst>
            <pc:docMk/>
            <pc:sldMk cId="2765332433" sldId="383"/>
            <ac:spMk id="45" creationId="{E40ED281-3FC6-4780-92D8-4DE2AA1799EF}"/>
          </ac:spMkLst>
        </pc:spChg>
        <pc:spChg chg="add mod">
          <ac:chgData name="kiran clement" userId="30d581338f574048" providerId="LiveId" clId="{DECB83F6-8CF1-4855-B496-44C7B568E18B}" dt="2021-10-09T15:02:00.441" v="9806" actId="1076"/>
          <ac:spMkLst>
            <pc:docMk/>
            <pc:sldMk cId="2765332433" sldId="383"/>
            <ac:spMk id="46" creationId="{8DB0ECC2-C2F9-43A9-90B1-1D15823852F0}"/>
          </ac:spMkLst>
        </pc:spChg>
        <pc:spChg chg="add mod">
          <ac:chgData name="kiran clement" userId="30d581338f574048" providerId="LiveId" clId="{DECB83F6-8CF1-4855-B496-44C7B568E18B}" dt="2021-10-09T15:02:00.441" v="9806" actId="1076"/>
          <ac:spMkLst>
            <pc:docMk/>
            <pc:sldMk cId="2765332433" sldId="383"/>
            <ac:spMk id="47" creationId="{F5354915-1A6B-4FC7-8D36-922ED75B07E8}"/>
          </ac:spMkLst>
        </pc:spChg>
        <pc:spChg chg="add mod">
          <ac:chgData name="kiran clement" userId="30d581338f574048" providerId="LiveId" clId="{DECB83F6-8CF1-4855-B496-44C7B568E18B}" dt="2021-10-09T15:02:00.441" v="9806" actId="1076"/>
          <ac:spMkLst>
            <pc:docMk/>
            <pc:sldMk cId="2765332433" sldId="383"/>
            <ac:spMk id="49" creationId="{CC4A449C-88A5-42F2-91E8-EA2E042910F1}"/>
          </ac:spMkLst>
        </pc:spChg>
        <pc:spChg chg="add mod">
          <ac:chgData name="kiran clement" userId="30d581338f574048" providerId="LiveId" clId="{DECB83F6-8CF1-4855-B496-44C7B568E18B}" dt="2021-10-09T15:02:04.056" v="9807" actId="1076"/>
          <ac:spMkLst>
            <pc:docMk/>
            <pc:sldMk cId="2765332433" sldId="383"/>
            <ac:spMk id="50" creationId="{04E48956-139E-473A-80F5-0D1A478ECACF}"/>
          </ac:spMkLst>
        </pc:spChg>
        <pc:spChg chg="add mod">
          <ac:chgData name="kiran clement" userId="30d581338f574048" providerId="LiveId" clId="{DECB83F6-8CF1-4855-B496-44C7B568E18B}" dt="2021-10-09T15:01:42.427" v="9802" actId="571"/>
          <ac:spMkLst>
            <pc:docMk/>
            <pc:sldMk cId="2765332433" sldId="383"/>
            <ac:spMk id="51" creationId="{4122E3E9-C100-4410-B16B-552BF48EF8DC}"/>
          </ac:spMkLst>
        </pc:spChg>
        <pc:spChg chg="add mod">
          <ac:chgData name="kiran clement" userId="30d581338f574048" providerId="LiveId" clId="{DECB83F6-8CF1-4855-B496-44C7B568E18B}" dt="2021-10-09T15:02:00.441" v="9806" actId="1076"/>
          <ac:spMkLst>
            <pc:docMk/>
            <pc:sldMk cId="2765332433" sldId="383"/>
            <ac:spMk id="52" creationId="{BC4D9531-6BE5-4DC5-9528-F49DE942EFCA}"/>
          </ac:spMkLst>
        </pc:spChg>
        <pc:picChg chg="add del mod">
          <ac:chgData name="kiran clement" userId="30d581338f574048" providerId="LiveId" clId="{DECB83F6-8CF1-4855-B496-44C7B568E18B}" dt="2021-10-09T14:58:05.149" v="9650" actId="478"/>
          <ac:picMkLst>
            <pc:docMk/>
            <pc:sldMk cId="2765332433" sldId="383"/>
            <ac:picMk id="7" creationId="{5382E913-CD46-4558-959A-4032B2B9D7B8}"/>
          </ac:picMkLst>
        </pc:picChg>
        <pc:cxnChg chg="add mod">
          <ac:chgData name="kiran clement" userId="30d581338f574048" providerId="LiveId" clId="{DECB83F6-8CF1-4855-B496-44C7B568E18B}" dt="2021-10-09T14:59:50.678" v="9677" actId="208"/>
          <ac:cxnSpMkLst>
            <pc:docMk/>
            <pc:sldMk cId="2765332433" sldId="383"/>
            <ac:cxnSpMk id="4" creationId="{961B66EC-0F20-4C52-A05E-15791223710C}"/>
          </ac:cxnSpMkLst>
        </pc:cxnChg>
        <pc:cxnChg chg="add mod">
          <ac:chgData name="kiran clement" userId="30d581338f574048" providerId="LiveId" clId="{DECB83F6-8CF1-4855-B496-44C7B568E18B}" dt="2021-10-09T15:00:56.378" v="9770" actId="1076"/>
          <ac:cxnSpMkLst>
            <pc:docMk/>
            <pc:sldMk cId="2765332433" sldId="383"/>
            <ac:cxnSpMk id="9" creationId="{FAA3A555-376B-49BE-BDDB-5AFA0AD17930}"/>
          </ac:cxnSpMkLst>
        </pc:cxnChg>
        <pc:cxnChg chg="add mod">
          <ac:chgData name="kiran clement" userId="30d581338f574048" providerId="LiveId" clId="{DECB83F6-8CF1-4855-B496-44C7B568E18B}" dt="2021-10-09T15:00:56.378" v="9770" actId="1076"/>
          <ac:cxnSpMkLst>
            <pc:docMk/>
            <pc:sldMk cId="2765332433" sldId="383"/>
            <ac:cxnSpMk id="10" creationId="{D10CA3DA-24B3-413A-A2F9-AC16E3D0B8A8}"/>
          </ac:cxnSpMkLst>
        </pc:cxnChg>
        <pc:cxnChg chg="add mod">
          <ac:chgData name="kiran clement" userId="30d581338f574048" providerId="LiveId" clId="{DECB83F6-8CF1-4855-B496-44C7B568E18B}" dt="2021-10-09T15:00:56.378" v="9770" actId="1076"/>
          <ac:cxnSpMkLst>
            <pc:docMk/>
            <pc:sldMk cId="2765332433" sldId="383"/>
            <ac:cxnSpMk id="11" creationId="{8A5D111D-8C10-4D95-94DD-F49F8749C68C}"/>
          </ac:cxnSpMkLst>
        </pc:cxnChg>
        <pc:cxnChg chg="add mod">
          <ac:chgData name="kiran clement" userId="30d581338f574048" providerId="LiveId" clId="{DECB83F6-8CF1-4855-B496-44C7B568E18B}" dt="2021-10-09T15:00:56.378" v="9770" actId="1076"/>
          <ac:cxnSpMkLst>
            <pc:docMk/>
            <pc:sldMk cId="2765332433" sldId="383"/>
            <ac:cxnSpMk id="12" creationId="{024E422D-F5B1-4FBD-86C5-193D0BC8E0CC}"/>
          </ac:cxnSpMkLst>
        </pc:cxnChg>
        <pc:cxnChg chg="add mod">
          <ac:chgData name="kiran clement" userId="30d581338f574048" providerId="LiveId" clId="{DECB83F6-8CF1-4855-B496-44C7B568E18B}" dt="2021-10-09T15:00:56.378" v="9770" actId="1076"/>
          <ac:cxnSpMkLst>
            <pc:docMk/>
            <pc:sldMk cId="2765332433" sldId="383"/>
            <ac:cxnSpMk id="14" creationId="{F99195F0-64EE-45EC-B8AB-17B8AF97A6A0}"/>
          </ac:cxnSpMkLst>
        </pc:cxnChg>
        <pc:cxnChg chg="add mod">
          <ac:chgData name="kiran clement" userId="30d581338f574048" providerId="LiveId" clId="{DECB83F6-8CF1-4855-B496-44C7B568E18B}" dt="2021-10-09T15:00:56.378" v="9770" actId="1076"/>
          <ac:cxnSpMkLst>
            <pc:docMk/>
            <pc:sldMk cId="2765332433" sldId="383"/>
            <ac:cxnSpMk id="16" creationId="{78CA7461-3B45-415B-A011-8EFF9C91D43C}"/>
          </ac:cxnSpMkLst>
        </pc:cxnChg>
        <pc:cxnChg chg="add mod">
          <ac:chgData name="kiran clement" userId="30d581338f574048" providerId="LiveId" clId="{DECB83F6-8CF1-4855-B496-44C7B568E18B}" dt="2021-10-09T15:00:56.378" v="9770" actId="1076"/>
          <ac:cxnSpMkLst>
            <pc:docMk/>
            <pc:sldMk cId="2765332433" sldId="383"/>
            <ac:cxnSpMk id="17" creationId="{61F2EF31-A132-4FD6-A6A9-7BFA6FDDD0EB}"/>
          </ac:cxnSpMkLst>
        </pc:cxnChg>
        <pc:cxnChg chg="add mod">
          <ac:chgData name="kiran clement" userId="30d581338f574048" providerId="LiveId" clId="{DECB83F6-8CF1-4855-B496-44C7B568E18B}" dt="2021-10-09T15:00:56.378" v="9770" actId="1076"/>
          <ac:cxnSpMkLst>
            <pc:docMk/>
            <pc:sldMk cId="2765332433" sldId="383"/>
            <ac:cxnSpMk id="18" creationId="{485B458D-1F40-497E-BEC5-90DF0EE97433}"/>
          </ac:cxnSpMkLst>
        </pc:cxnChg>
        <pc:cxnChg chg="add mod">
          <ac:chgData name="kiran clement" userId="30d581338f574048" providerId="LiveId" clId="{DECB83F6-8CF1-4855-B496-44C7B568E18B}" dt="2021-10-09T15:02:00.441" v="9806" actId="1076"/>
          <ac:cxnSpMkLst>
            <pc:docMk/>
            <pc:sldMk cId="2765332433" sldId="383"/>
            <ac:cxnSpMk id="34" creationId="{24042776-F4AA-45EC-AC1A-78B88A8B32A1}"/>
          </ac:cxnSpMkLst>
        </pc:cxnChg>
        <pc:cxnChg chg="add mod">
          <ac:chgData name="kiran clement" userId="30d581338f574048" providerId="LiveId" clId="{DECB83F6-8CF1-4855-B496-44C7B568E18B}" dt="2021-10-09T15:02:00.441" v="9806" actId="1076"/>
          <ac:cxnSpMkLst>
            <pc:docMk/>
            <pc:sldMk cId="2765332433" sldId="383"/>
            <ac:cxnSpMk id="35" creationId="{5F7155B5-DB55-4AAA-8F46-D7AD86D9459F}"/>
          </ac:cxnSpMkLst>
        </pc:cxnChg>
        <pc:cxnChg chg="add mod">
          <ac:chgData name="kiran clement" userId="30d581338f574048" providerId="LiveId" clId="{DECB83F6-8CF1-4855-B496-44C7B568E18B}" dt="2021-10-09T15:02:00.441" v="9806" actId="1076"/>
          <ac:cxnSpMkLst>
            <pc:docMk/>
            <pc:sldMk cId="2765332433" sldId="383"/>
            <ac:cxnSpMk id="36" creationId="{D3DED404-E548-4B21-B9E9-DBA4AC8A710A}"/>
          </ac:cxnSpMkLst>
        </pc:cxnChg>
        <pc:cxnChg chg="add mod">
          <ac:chgData name="kiran clement" userId="30d581338f574048" providerId="LiveId" clId="{DECB83F6-8CF1-4855-B496-44C7B568E18B}" dt="2021-10-09T15:02:00.441" v="9806" actId="1076"/>
          <ac:cxnSpMkLst>
            <pc:docMk/>
            <pc:sldMk cId="2765332433" sldId="383"/>
            <ac:cxnSpMk id="37" creationId="{6295E67C-8702-4991-9E7A-833EA886650A}"/>
          </ac:cxnSpMkLst>
        </pc:cxnChg>
      </pc:sldChg>
      <pc:sldChg chg="new">
        <pc:chgData name="kiran clement" userId="30d581338f574048" providerId="LiveId" clId="{DECB83F6-8CF1-4855-B496-44C7B568E18B}" dt="2021-10-06T18:51:03.600" v="9146" actId="680"/>
        <pc:sldMkLst>
          <pc:docMk/>
          <pc:sldMk cId="3242671717" sldId="384"/>
        </pc:sldMkLst>
      </pc:sldChg>
      <pc:sldChg chg="addSp delSp modSp new mod">
        <pc:chgData name="kiran clement" userId="30d581338f574048" providerId="LiveId" clId="{DECB83F6-8CF1-4855-B496-44C7B568E18B}" dt="2021-10-09T10:13:31.238" v="9256" actId="478"/>
        <pc:sldMkLst>
          <pc:docMk/>
          <pc:sldMk cId="2996376022" sldId="385"/>
        </pc:sldMkLst>
        <pc:spChg chg="add del mod">
          <ac:chgData name="kiran clement" userId="30d581338f574048" providerId="LiveId" clId="{DECB83F6-8CF1-4855-B496-44C7B568E18B}" dt="2021-10-09T10:13:31.238" v="9256" actId="478"/>
          <ac:spMkLst>
            <pc:docMk/>
            <pc:sldMk cId="2996376022" sldId="385"/>
            <ac:spMk id="2" creationId="{A7613026-7D57-4BB9-82C2-F82C20B4C2EC}"/>
          </ac:spMkLst>
        </pc:spChg>
        <pc:spChg chg="del">
          <ac:chgData name="kiran clement" userId="30d581338f574048" providerId="LiveId" clId="{DECB83F6-8CF1-4855-B496-44C7B568E18B}" dt="2021-10-06T18:51:07.676" v="9149" actId="478"/>
          <ac:spMkLst>
            <pc:docMk/>
            <pc:sldMk cId="2996376022" sldId="385"/>
            <ac:spMk id="2" creationId="{F38FB592-5FDC-4707-8D12-386652866380}"/>
          </ac:spMkLst>
        </pc:spChg>
        <pc:spChg chg="del">
          <ac:chgData name="kiran clement" userId="30d581338f574048" providerId="LiveId" clId="{DECB83F6-8CF1-4855-B496-44C7B568E18B}" dt="2021-10-06T18:51:06.849" v="9148" actId="478"/>
          <ac:spMkLst>
            <pc:docMk/>
            <pc:sldMk cId="2996376022" sldId="385"/>
            <ac:spMk id="3" creationId="{B862E78A-CEDF-4B05-9356-78190B050514}"/>
          </ac:spMkLst>
        </pc:spChg>
      </pc:sldChg>
      <pc:sldChg chg="addSp delSp modSp new mod">
        <pc:chgData name="kiran clement" userId="30d581338f574048" providerId="LiveId" clId="{DECB83F6-8CF1-4855-B496-44C7B568E18B}" dt="2021-10-09T12:33:13.834" v="9604" actId="14100"/>
        <pc:sldMkLst>
          <pc:docMk/>
          <pc:sldMk cId="4096232162" sldId="386"/>
        </pc:sldMkLst>
        <pc:spChg chg="del">
          <ac:chgData name="kiran clement" userId="30d581338f574048" providerId="LiveId" clId="{DECB83F6-8CF1-4855-B496-44C7B568E18B}" dt="2021-10-09T12:20:04.110" v="9282" actId="478"/>
          <ac:spMkLst>
            <pc:docMk/>
            <pc:sldMk cId="4096232162" sldId="386"/>
            <ac:spMk id="2" creationId="{2C484460-0D51-4262-AAFD-8C86C3AA3A0B}"/>
          </ac:spMkLst>
        </pc:spChg>
        <pc:spChg chg="del">
          <ac:chgData name="kiran clement" userId="30d581338f574048" providerId="LiveId" clId="{DECB83F6-8CF1-4855-B496-44C7B568E18B}" dt="2021-10-09T12:20:03.019" v="9281" actId="478"/>
          <ac:spMkLst>
            <pc:docMk/>
            <pc:sldMk cId="4096232162" sldId="386"/>
            <ac:spMk id="3" creationId="{529D6444-8E02-4E8B-90BC-93E7C742F23C}"/>
          </ac:spMkLst>
        </pc:spChg>
        <pc:spChg chg="add mod">
          <ac:chgData name="kiran clement" userId="30d581338f574048" providerId="LiveId" clId="{DECB83F6-8CF1-4855-B496-44C7B568E18B}" dt="2021-10-09T12:23:54.280" v="9341" actId="1076"/>
          <ac:spMkLst>
            <pc:docMk/>
            <pc:sldMk cId="4096232162" sldId="386"/>
            <ac:spMk id="4" creationId="{96106679-7010-49E2-851F-87153DFFC73D}"/>
          </ac:spMkLst>
        </pc:spChg>
        <pc:spChg chg="add mod">
          <ac:chgData name="kiran clement" userId="30d581338f574048" providerId="LiveId" clId="{DECB83F6-8CF1-4855-B496-44C7B568E18B}" dt="2021-10-09T12:26:01.102" v="9398" actId="20577"/>
          <ac:spMkLst>
            <pc:docMk/>
            <pc:sldMk cId="4096232162" sldId="386"/>
            <ac:spMk id="12" creationId="{F049CDF3-3610-49F9-B657-4B73498C561E}"/>
          </ac:spMkLst>
        </pc:spChg>
        <pc:spChg chg="add mod">
          <ac:chgData name="kiran clement" userId="30d581338f574048" providerId="LiveId" clId="{DECB83F6-8CF1-4855-B496-44C7B568E18B}" dt="2021-10-09T12:23:54.280" v="9341" actId="1076"/>
          <ac:spMkLst>
            <pc:docMk/>
            <pc:sldMk cId="4096232162" sldId="386"/>
            <ac:spMk id="13" creationId="{3A3208A7-0680-4826-9286-BBD30F46333A}"/>
          </ac:spMkLst>
        </pc:spChg>
        <pc:spChg chg="add mod">
          <ac:chgData name="kiran clement" userId="30d581338f574048" providerId="LiveId" clId="{DECB83F6-8CF1-4855-B496-44C7B568E18B}" dt="2021-10-09T12:25:58.219" v="9393" actId="20577"/>
          <ac:spMkLst>
            <pc:docMk/>
            <pc:sldMk cId="4096232162" sldId="386"/>
            <ac:spMk id="14" creationId="{7DD613A7-E582-4C09-88B5-514757D059DD}"/>
          </ac:spMkLst>
        </pc:spChg>
        <pc:spChg chg="add mod">
          <ac:chgData name="kiran clement" userId="30d581338f574048" providerId="LiveId" clId="{DECB83F6-8CF1-4855-B496-44C7B568E18B}" dt="2021-10-09T12:26:15.665" v="9425" actId="20577"/>
          <ac:spMkLst>
            <pc:docMk/>
            <pc:sldMk cId="4096232162" sldId="386"/>
            <ac:spMk id="15" creationId="{CA8AE32B-9458-4897-B109-842E8F06AD51}"/>
          </ac:spMkLst>
        </pc:spChg>
        <pc:spChg chg="add mod">
          <ac:chgData name="kiran clement" userId="30d581338f574048" providerId="LiveId" clId="{DECB83F6-8CF1-4855-B496-44C7B568E18B}" dt="2021-10-09T12:26:19.320" v="9430" actId="6549"/>
          <ac:spMkLst>
            <pc:docMk/>
            <pc:sldMk cId="4096232162" sldId="386"/>
            <ac:spMk id="16" creationId="{B30567FE-E60B-4C45-BB2E-5678E0DEB7B1}"/>
          </ac:spMkLst>
        </pc:spChg>
        <pc:spChg chg="add mod">
          <ac:chgData name="kiran clement" userId="30d581338f574048" providerId="LiveId" clId="{DECB83F6-8CF1-4855-B496-44C7B568E18B}" dt="2021-10-09T12:26:13.079" v="9420" actId="20577"/>
          <ac:spMkLst>
            <pc:docMk/>
            <pc:sldMk cId="4096232162" sldId="386"/>
            <ac:spMk id="17" creationId="{722899F9-F803-4E17-8847-E0DCA05EC833}"/>
          </ac:spMkLst>
        </pc:spChg>
        <pc:spChg chg="add mod">
          <ac:chgData name="kiran clement" userId="30d581338f574048" providerId="LiveId" clId="{DECB83F6-8CF1-4855-B496-44C7B568E18B}" dt="2021-10-09T12:26:04.718" v="9404" actId="20577"/>
          <ac:spMkLst>
            <pc:docMk/>
            <pc:sldMk cId="4096232162" sldId="386"/>
            <ac:spMk id="18" creationId="{EC3BBCA0-85B2-411D-90E6-5B29EA155583}"/>
          </ac:spMkLst>
        </pc:spChg>
        <pc:spChg chg="add mod">
          <ac:chgData name="kiran clement" userId="30d581338f574048" providerId="LiveId" clId="{DECB83F6-8CF1-4855-B496-44C7B568E18B}" dt="2021-10-09T12:23:54.280" v="9341" actId="1076"/>
          <ac:spMkLst>
            <pc:docMk/>
            <pc:sldMk cId="4096232162" sldId="386"/>
            <ac:spMk id="19" creationId="{59AF973C-C20B-476C-8165-86A419F172FA}"/>
          </ac:spMkLst>
        </pc:spChg>
        <pc:spChg chg="add mod">
          <ac:chgData name="kiran clement" userId="30d581338f574048" providerId="LiveId" clId="{DECB83F6-8CF1-4855-B496-44C7B568E18B}" dt="2021-10-09T12:23:54.280" v="9341" actId="1076"/>
          <ac:spMkLst>
            <pc:docMk/>
            <pc:sldMk cId="4096232162" sldId="386"/>
            <ac:spMk id="20" creationId="{5090385D-0506-42F5-A7BC-00132AF05416}"/>
          </ac:spMkLst>
        </pc:spChg>
        <pc:spChg chg="add mod">
          <ac:chgData name="kiran clement" userId="30d581338f574048" providerId="LiveId" clId="{DECB83F6-8CF1-4855-B496-44C7B568E18B}" dt="2021-10-09T12:23:54.280" v="9341" actId="1076"/>
          <ac:spMkLst>
            <pc:docMk/>
            <pc:sldMk cId="4096232162" sldId="386"/>
            <ac:spMk id="21" creationId="{547333D4-9442-4F17-8239-78A221C97706}"/>
          </ac:spMkLst>
        </pc:spChg>
        <pc:spChg chg="add mod">
          <ac:chgData name="kiran clement" userId="30d581338f574048" providerId="LiveId" clId="{DECB83F6-8CF1-4855-B496-44C7B568E18B}" dt="2021-10-09T12:23:54.280" v="9341" actId="1076"/>
          <ac:spMkLst>
            <pc:docMk/>
            <pc:sldMk cId="4096232162" sldId="386"/>
            <ac:spMk id="22" creationId="{9AEF2675-EBA4-495F-956A-2E855EB4C2C7}"/>
          </ac:spMkLst>
        </pc:spChg>
        <pc:spChg chg="add mod">
          <ac:chgData name="kiran clement" userId="30d581338f574048" providerId="LiveId" clId="{DECB83F6-8CF1-4855-B496-44C7B568E18B}" dt="2021-10-09T12:23:54.280" v="9341" actId="1076"/>
          <ac:spMkLst>
            <pc:docMk/>
            <pc:sldMk cId="4096232162" sldId="386"/>
            <ac:spMk id="23" creationId="{727D0CA9-99AB-451F-9838-675C808B1EA4}"/>
          </ac:spMkLst>
        </pc:spChg>
        <pc:spChg chg="add mod">
          <ac:chgData name="kiran clement" userId="30d581338f574048" providerId="LiveId" clId="{DECB83F6-8CF1-4855-B496-44C7B568E18B}" dt="2021-10-09T12:26:10.368" v="9415" actId="20577"/>
          <ac:spMkLst>
            <pc:docMk/>
            <pc:sldMk cId="4096232162" sldId="386"/>
            <ac:spMk id="24" creationId="{72D2E312-92D0-4DD6-95AC-23AE5D3AF9A9}"/>
          </ac:spMkLst>
        </pc:spChg>
        <pc:spChg chg="add mod">
          <ac:chgData name="kiran clement" userId="30d581338f574048" providerId="LiveId" clId="{DECB83F6-8CF1-4855-B496-44C7B568E18B}" dt="2021-10-09T12:26:07.840" v="9410" actId="20577"/>
          <ac:spMkLst>
            <pc:docMk/>
            <pc:sldMk cId="4096232162" sldId="386"/>
            <ac:spMk id="25" creationId="{EBAF1E66-8982-46D3-AE12-E091BB3BC7E2}"/>
          </ac:spMkLst>
        </pc:spChg>
        <pc:spChg chg="add mod">
          <ac:chgData name="kiran clement" userId="30d581338f574048" providerId="LiveId" clId="{DECB83F6-8CF1-4855-B496-44C7B568E18B}" dt="2021-10-09T12:23:54.280" v="9341" actId="1076"/>
          <ac:spMkLst>
            <pc:docMk/>
            <pc:sldMk cId="4096232162" sldId="386"/>
            <ac:spMk id="26" creationId="{14B66303-F22B-4588-B136-560DAFA2C43E}"/>
          </ac:spMkLst>
        </pc:spChg>
        <pc:spChg chg="add mod">
          <ac:chgData name="kiran clement" userId="30d581338f574048" providerId="LiveId" clId="{DECB83F6-8CF1-4855-B496-44C7B568E18B}" dt="2021-10-09T12:23:54.280" v="9341" actId="1076"/>
          <ac:spMkLst>
            <pc:docMk/>
            <pc:sldMk cId="4096232162" sldId="386"/>
            <ac:spMk id="27" creationId="{66EA3F9A-32E5-4A92-BA4A-FFED28249B14}"/>
          </ac:spMkLst>
        </pc:spChg>
        <pc:spChg chg="add mod">
          <ac:chgData name="kiran clement" userId="30d581338f574048" providerId="LiveId" clId="{DECB83F6-8CF1-4855-B496-44C7B568E18B}" dt="2021-10-09T12:25:55.457" v="9388" actId="6549"/>
          <ac:spMkLst>
            <pc:docMk/>
            <pc:sldMk cId="4096232162" sldId="386"/>
            <ac:spMk id="28" creationId="{F9E48CD6-5623-4678-B1EE-F11500AE422C}"/>
          </ac:spMkLst>
        </pc:spChg>
        <pc:spChg chg="add mod">
          <ac:chgData name="kiran clement" userId="30d581338f574048" providerId="LiveId" clId="{DECB83F6-8CF1-4855-B496-44C7B568E18B}" dt="2021-10-09T12:26:21.529" v="9435" actId="20577"/>
          <ac:spMkLst>
            <pc:docMk/>
            <pc:sldMk cId="4096232162" sldId="386"/>
            <ac:spMk id="29" creationId="{62645775-612B-448A-BDE2-CFD76C583F0F}"/>
          </ac:spMkLst>
        </pc:spChg>
        <pc:spChg chg="add mod">
          <ac:chgData name="kiran clement" userId="30d581338f574048" providerId="LiveId" clId="{DECB83F6-8CF1-4855-B496-44C7B568E18B}" dt="2021-10-09T12:23:54.280" v="9341" actId="1076"/>
          <ac:spMkLst>
            <pc:docMk/>
            <pc:sldMk cId="4096232162" sldId="386"/>
            <ac:spMk id="30" creationId="{E54B6528-392D-467F-A612-F5F4CF11A49D}"/>
          </ac:spMkLst>
        </pc:spChg>
        <pc:spChg chg="add mod">
          <ac:chgData name="kiran clement" userId="30d581338f574048" providerId="LiveId" clId="{DECB83F6-8CF1-4855-B496-44C7B568E18B}" dt="2021-10-09T12:23:54.280" v="9341" actId="1076"/>
          <ac:spMkLst>
            <pc:docMk/>
            <pc:sldMk cId="4096232162" sldId="386"/>
            <ac:spMk id="31" creationId="{20C9FD34-6A31-4687-A494-D358583F6CBB}"/>
          </ac:spMkLst>
        </pc:spChg>
        <pc:spChg chg="add mod">
          <ac:chgData name="kiran clement" userId="30d581338f574048" providerId="LiveId" clId="{DECB83F6-8CF1-4855-B496-44C7B568E18B}" dt="2021-10-09T12:23:54.280" v="9341" actId="1076"/>
          <ac:spMkLst>
            <pc:docMk/>
            <pc:sldMk cId="4096232162" sldId="386"/>
            <ac:spMk id="32" creationId="{17755931-351B-4602-9398-433F17220469}"/>
          </ac:spMkLst>
        </pc:spChg>
        <pc:spChg chg="add mod">
          <ac:chgData name="kiran clement" userId="30d581338f574048" providerId="LiveId" clId="{DECB83F6-8CF1-4855-B496-44C7B568E18B}" dt="2021-10-09T12:23:54.280" v="9341" actId="1076"/>
          <ac:spMkLst>
            <pc:docMk/>
            <pc:sldMk cId="4096232162" sldId="386"/>
            <ac:spMk id="33" creationId="{B6BE991E-C930-4797-934A-F99DDD317414}"/>
          </ac:spMkLst>
        </pc:spChg>
        <pc:spChg chg="add del mod">
          <ac:chgData name="kiran clement" userId="30d581338f574048" providerId="LiveId" clId="{DECB83F6-8CF1-4855-B496-44C7B568E18B}" dt="2021-10-09T12:24:05.395" v="9345" actId="478"/>
          <ac:spMkLst>
            <pc:docMk/>
            <pc:sldMk cId="4096232162" sldId="386"/>
            <ac:spMk id="35" creationId="{B63E9D4E-4422-4194-AFF7-7C5974E3A120}"/>
          </ac:spMkLst>
        </pc:spChg>
        <pc:spChg chg="add del mod">
          <ac:chgData name="kiran clement" userId="30d581338f574048" providerId="LiveId" clId="{DECB83F6-8CF1-4855-B496-44C7B568E18B}" dt="2021-10-09T12:24:04.219" v="9344" actId="478"/>
          <ac:spMkLst>
            <pc:docMk/>
            <pc:sldMk cId="4096232162" sldId="386"/>
            <ac:spMk id="36" creationId="{53F7F8D3-AC80-4E3B-BF6C-15A87D25DB10}"/>
          </ac:spMkLst>
        </pc:spChg>
        <pc:spChg chg="add mod">
          <ac:chgData name="kiran clement" userId="30d581338f574048" providerId="LiveId" clId="{DECB83F6-8CF1-4855-B496-44C7B568E18B}" dt="2021-10-09T12:23:58.748" v="9343" actId="1076"/>
          <ac:spMkLst>
            <pc:docMk/>
            <pc:sldMk cId="4096232162" sldId="386"/>
            <ac:spMk id="37" creationId="{FE555F1D-ECF2-4BF8-9AB8-803643C469F2}"/>
          </ac:spMkLst>
        </pc:spChg>
        <pc:spChg chg="add mod">
          <ac:chgData name="kiran clement" userId="30d581338f574048" providerId="LiveId" clId="{DECB83F6-8CF1-4855-B496-44C7B568E18B}" dt="2021-10-09T12:29:32.392" v="9571" actId="20577"/>
          <ac:spMkLst>
            <pc:docMk/>
            <pc:sldMk cId="4096232162" sldId="386"/>
            <ac:spMk id="45" creationId="{429AF892-ECD0-4B9C-9582-A9B7C759D63D}"/>
          </ac:spMkLst>
        </pc:spChg>
        <pc:spChg chg="add mod">
          <ac:chgData name="kiran clement" userId="30d581338f574048" providerId="LiveId" clId="{DECB83F6-8CF1-4855-B496-44C7B568E18B}" dt="2021-10-09T12:29:04.383" v="9546" actId="20577"/>
          <ac:spMkLst>
            <pc:docMk/>
            <pc:sldMk cId="4096232162" sldId="386"/>
            <ac:spMk id="46" creationId="{8F7CE93A-EA26-4144-B7C8-9FEC48FD5312}"/>
          </ac:spMkLst>
        </pc:spChg>
        <pc:spChg chg="add mod">
          <ac:chgData name="kiran clement" userId="30d581338f574048" providerId="LiveId" clId="{DECB83F6-8CF1-4855-B496-44C7B568E18B}" dt="2021-10-09T12:29:29.536" v="9568" actId="20577"/>
          <ac:spMkLst>
            <pc:docMk/>
            <pc:sldMk cId="4096232162" sldId="386"/>
            <ac:spMk id="47" creationId="{B0A6F5D0-4B5B-4AC1-97B4-2FFC33EEF511}"/>
          </ac:spMkLst>
        </pc:spChg>
        <pc:spChg chg="add mod">
          <ac:chgData name="kiran clement" userId="30d581338f574048" providerId="LiveId" clId="{DECB83F6-8CF1-4855-B496-44C7B568E18B}" dt="2021-10-09T12:29:43.761" v="9582" actId="20577"/>
          <ac:spMkLst>
            <pc:docMk/>
            <pc:sldMk cId="4096232162" sldId="386"/>
            <ac:spMk id="48" creationId="{B7291488-EFCE-43C0-810F-29A76FD07C1D}"/>
          </ac:spMkLst>
        </pc:spChg>
        <pc:spChg chg="add mod">
          <ac:chgData name="kiran clement" userId="30d581338f574048" providerId="LiveId" clId="{DECB83F6-8CF1-4855-B496-44C7B568E18B}" dt="2021-10-09T12:29:45.826" v="9583" actId="20577"/>
          <ac:spMkLst>
            <pc:docMk/>
            <pc:sldMk cId="4096232162" sldId="386"/>
            <ac:spMk id="49" creationId="{2AD2ADD1-1E42-4C16-94C9-A193AEB26115}"/>
          </ac:spMkLst>
        </pc:spChg>
        <pc:spChg chg="add mod">
          <ac:chgData name="kiran clement" userId="30d581338f574048" providerId="LiveId" clId="{DECB83F6-8CF1-4855-B496-44C7B568E18B}" dt="2021-10-09T12:29:41.648" v="9581" actId="20577"/>
          <ac:spMkLst>
            <pc:docMk/>
            <pc:sldMk cId="4096232162" sldId="386"/>
            <ac:spMk id="50" creationId="{AAA17762-023C-4ACE-98E5-8F8AF35EAD14}"/>
          </ac:spMkLst>
        </pc:spChg>
        <pc:spChg chg="add mod">
          <ac:chgData name="kiran clement" userId="30d581338f574048" providerId="LiveId" clId="{DECB83F6-8CF1-4855-B496-44C7B568E18B}" dt="2021-10-09T12:29:35.282" v="9575" actId="20577"/>
          <ac:spMkLst>
            <pc:docMk/>
            <pc:sldMk cId="4096232162" sldId="386"/>
            <ac:spMk id="51" creationId="{5EF93D3F-AB59-421C-BB89-8015875BC238}"/>
          </ac:spMkLst>
        </pc:spChg>
        <pc:spChg chg="add mod">
          <ac:chgData name="kiran clement" userId="30d581338f574048" providerId="LiveId" clId="{DECB83F6-8CF1-4855-B496-44C7B568E18B}" dt="2021-10-09T12:29:06.950" v="9549" actId="20577"/>
          <ac:spMkLst>
            <pc:docMk/>
            <pc:sldMk cId="4096232162" sldId="386"/>
            <ac:spMk id="52" creationId="{6CFBFECA-3680-4908-8BD5-0A7F2DA9DFA8}"/>
          </ac:spMkLst>
        </pc:spChg>
        <pc:spChg chg="add mod">
          <ac:chgData name="kiran clement" userId="30d581338f574048" providerId="LiveId" clId="{DECB83F6-8CF1-4855-B496-44C7B568E18B}" dt="2021-10-09T12:28:42.232" v="9535" actId="20577"/>
          <ac:spMkLst>
            <pc:docMk/>
            <pc:sldMk cId="4096232162" sldId="386"/>
            <ac:spMk id="53" creationId="{99CCBDF3-79B9-4510-857A-E1E6BEA9BF13}"/>
          </ac:spMkLst>
        </pc:spChg>
        <pc:spChg chg="add mod">
          <ac:chgData name="kiran clement" userId="30d581338f574048" providerId="LiveId" clId="{DECB83F6-8CF1-4855-B496-44C7B568E18B}" dt="2021-10-09T12:29:51.523" v="9586" actId="20577"/>
          <ac:spMkLst>
            <pc:docMk/>
            <pc:sldMk cId="4096232162" sldId="386"/>
            <ac:spMk id="54" creationId="{2E1811D2-2D24-4E33-9D63-6EAB9A28C00E}"/>
          </ac:spMkLst>
        </pc:spChg>
        <pc:spChg chg="add mod">
          <ac:chgData name="kiran clement" userId="30d581338f574048" providerId="LiveId" clId="{DECB83F6-8CF1-4855-B496-44C7B568E18B}" dt="2021-10-09T12:29:53.634" v="9587" actId="20577"/>
          <ac:spMkLst>
            <pc:docMk/>
            <pc:sldMk cId="4096232162" sldId="386"/>
            <ac:spMk id="55" creationId="{B5E8C169-42A5-48BC-8A8E-14D612ED67BB}"/>
          </ac:spMkLst>
        </pc:spChg>
        <pc:spChg chg="add mod">
          <ac:chgData name="kiran clement" userId="30d581338f574048" providerId="LiveId" clId="{DECB83F6-8CF1-4855-B496-44C7B568E18B}" dt="2021-10-09T12:29:49.809" v="9585" actId="20577"/>
          <ac:spMkLst>
            <pc:docMk/>
            <pc:sldMk cId="4096232162" sldId="386"/>
            <ac:spMk id="56" creationId="{53C20291-1BA6-42D5-8652-19AE1A5321EC}"/>
          </ac:spMkLst>
        </pc:spChg>
        <pc:spChg chg="add mod">
          <ac:chgData name="kiran clement" userId="30d581338f574048" providerId="LiveId" clId="{DECB83F6-8CF1-4855-B496-44C7B568E18B}" dt="2021-10-09T12:29:39.874" v="9580" actId="20577"/>
          <ac:spMkLst>
            <pc:docMk/>
            <pc:sldMk cId="4096232162" sldId="386"/>
            <ac:spMk id="57" creationId="{4B7C46DD-3075-4A1D-A080-A41BA6D931F0}"/>
          </ac:spMkLst>
        </pc:spChg>
        <pc:spChg chg="add mod">
          <ac:chgData name="kiran clement" userId="30d581338f574048" providerId="LiveId" clId="{DECB83F6-8CF1-4855-B496-44C7B568E18B}" dt="2021-10-09T12:29:37.731" v="9579" actId="20577"/>
          <ac:spMkLst>
            <pc:docMk/>
            <pc:sldMk cId="4096232162" sldId="386"/>
            <ac:spMk id="58" creationId="{9A54F46E-B503-4D74-BD1F-E905A1F9C3D8}"/>
          </ac:spMkLst>
        </pc:spChg>
        <pc:spChg chg="add mod">
          <ac:chgData name="kiran clement" userId="30d581338f574048" providerId="LiveId" clId="{DECB83F6-8CF1-4855-B496-44C7B568E18B}" dt="2021-10-09T12:29:09.719" v="9552" actId="20577"/>
          <ac:spMkLst>
            <pc:docMk/>
            <pc:sldMk cId="4096232162" sldId="386"/>
            <ac:spMk id="59" creationId="{EB4D570D-D1E6-4EED-A934-773BDDD56025}"/>
          </ac:spMkLst>
        </pc:spChg>
        <pc:spChg chg="add mod">
          <ac:chgData name="kiran clement" userId="30d581338f574048" providerId="LiveId" clId="{DECB83F6-8CF1-4855-B496-44C7B568E18B}" dt="2021-10-09T12:29:55.236" v="9588" actId="20577"/>
          <ac:spMkLst>
            <pc:docMk/>
            <pc:sldMk cId="4096232162" sldId="386"/>
            <ac:spMk id="60" creationId="{0B82C1B1-5EF6-4F45-A04E-B938C1F832E8}"/>
          </ac:spMkLst>
        </pc:spChg>
        <pc:spChg chg="add mod">
          <ac:chgData name="kiran clement" userId="30d581338f574048" providerId="LiveId" clId="{DECB83F6-8CF1-4855-B496-44C7B568E18B}" dt="2021-10-09T12:29:27.296" v="9564" actId="20577"/>
          <ac:spMkLst>
            <pc:docMk/>
            <pc:sldMk cId="4096232162" sldId="386"/>
            <ac:spMk id="61" creationId="{2FEE7A4D-E015-4448-A824-63DCFF945B51}"/>
          </ac:spMkLst>
        </pc:spChg>
        <pc:spChg chg="add mod">
          <ac:chgData name="kiran clement" userId="30d581338f574048" providerId="LiveId" clId="{DECB83F6-8CF1-4855-B496-44C7B568E18B}" dt="2021-10-09T12:29:47.444" v="9584" actId="20577"/>
          <ac:spMkLst>
            <pc:docMk/>
            <pc:sldMk cId="4096232162" sldId="386"/>
            <ac:spMk id="62" creationId="{5B30C6FA-3EC4-45BE-9C52-2F8741EC36FE}"/>
          </ac:spMkLst>
        </pc:spChg>
        <pc:spChg chg="add mod">
          <ac:chgData name="kiran clement" userId="30d581338f574048" providerId="LiveId" clId="{DECB83F6-8CF1-4855-B496-44C7B568E18B}" dt="2021-10-09T12:29:13.823" v="9555" actId="20577"/>
          <ac:spMkLst>
            <pc:docMk/>
            <pc:sldMk cId="4096232162" sldId="386"/>
            <ac:spMk id="63" creationId="{5730B313-43B7-4D0D-8604-25E4CB5C85F9}"/>
          </ac:spMkLst>
        </pc:spChg>
        <pc:spChg chg="add mod">
          <ac:chgData name="kiran clement" userId="30d581338f574048" providerId="LiveId" clId="{DECB83F6-8CF1-4855-B496-44C7B568E18B}" dt="2021-10-09T12:28:58.350" v="9540" actId="20577"/>
          <ac:spMkLst>
            <pc:docMk/>
            <pc:sldMk cId="4096232162" sldId="386"/>
            <ac:spMk id="64" creationId="{44444105-EBE4-4A93-89D9-0E6D3F15A2C0}"/>
          </ac:spMkLst>
        </pc:spChg>
        <pc:spChg chg="add mod">
          <ac:chgData name="kiran clement" userId="30d581338f574048" providerId="LiveId" clId="{DECB83F6-8CF1-4855-B496-44C7B568E18B}" dt="2021-10-09T12:23:58.748" v="9343" actId="1076"/>
          <ac:spMkLst>
            <pc:docMk/>
            <pc:sldMk cId="4096232162" sldId="386"/>
            <ac:spMk id="65" creationId="{6BC4859F-B3C0-4164-9636-366377664B86}"/>
          </ac:spMkLst>
        </pc:spChg>
        <pc:spChg chg="add del mod">
          <ac:chgData name="kiran clement" userId="30d581338f574048" providerId="LiveId" clId="{DECB83F6-8CF1-4855-B496-44C7B568E18B}" dt="2021-10-09T12:25:09.948" v="9373" actId="478"/>
          <ac:spMkLst>
            <pc:docMk/>
            <pc:sldMk cId="4096232162" sldId="386"/>
            <ac:spMk id="66" creationId="{C5BAEDAD-551E-40A2-9E65-D55EEFAABD50}"/>
          </ac:spMkLst>
        </pc:spChg>
        <pc:spChg chg="add mod">
          <ac:chgData name="kiran clement" userId="30d581338f574048" providerId="LiveId" clId="{DECB83F6-8CF1-4855-B496-44C7B568E18B}" dt="2021-10-09T12:24:13.474" v="9347" actId="1076"/>
          <ac:spMkLst>
            <pc:docMk/>
            <pc:sldMk cId="4096232162" sldId="386"/>
            <ac:spMk id="67" creationId="{F33E2CC2-D184-488C-9BB5-1AFC057618A9}"/>
          </ac:spMkLst>
        </pc:spChg>
        <pc:spChg chg="add mod">
          <ac:chgData name="kiran clement" userId="30d581338f574048" providerId="LiveId" clId="{DECB83F6-8CF1-4855-B496-44C7B568E18B}" dt="2021-10-09T12:27:42.356" v="9476" actId="20577"/>
          <ac:spMkLst>
            <pc:docMk/>
            <pc:sldMk cId="4096232162" sldId="386"/>
            <ac:spMk id="68" creationId="{C3798D77-9DAF-4493-B84E-BE23F31EBE78}"/>
          </ac:spMkLst>
        </pc:spChg>
        <pc:spChg chg="add mod">
          <ac:chgData name="kiran clement" userId="30d581338f574048" providerId="LiveId" clId="{DECB83F6-8CF1-4855-B496-44C7B568E18B}" dt="2021-10-09T12:32:22.105" v="9596" actId="14100"/>
          <ac:spMkLst>
            <pc:docMk/>
            <pc:sldMk cId="4096232162" sldId="386"/>
            <ac:spMk id="69" creationId="{470EC19D-2E62-4B9D-B2F5-D6BACE29B1BD}"/>
          </ac:spMkLst>
        </pc:spChg>
        <pc:spChg chg="add mod">
          <ac:chgData name="kiran clement" userId="30d581338f574048" providerId="LiveId" clId="{DECB83F6-8CF1-4855-B496-44C7B568E18B}" dt="2021-10-09T12:27:57.957" v="9478" actId="1076"/>
          <ac:spMkLst>
            <pc:docMk/>
            <pc:sldMk cId="4096232162" sldId="386"/>
            <ac:spMk id="70" creationId="{57A16DE0-44CA-49AD-ABDE-F69A11C8EFEC}"/>
          </ac:spMkLst>
        </pc:spChg>
        <pc:spChg chg="add mod">
          <ac:chgData name="kiran clement" userId="30d581338f574048" providerId="LiveId" clId="{DECB83F6-8CF1-4855-B496-44C7B568E18B}" dt="2021-10-09T12:28:09.371" v="9486" actId="20577"/>
          <ac:spMkLst>
            <pc:docMk/>
            <pc:sldMk cId="4096232162" sldId="386"/>
            <ac:spMk id="78" creationId="{767735AD-63C0-464B-939E-B72FBF6892F2}"/>
          </ac:spMkLst>
        </pc:spChg>
        <pc:spChg chg="add mod">
          <ac:chgData name="kiran clement" userId="30d581338f574048" providerId="LiveId" clId="{DECB83F6-8CF1-4855-B496-44C7B568E18B}" dt="2021-10-09T12:27:57.957" v="9478" actId="1076"/>
          <ac:spMkLst>
            <pc:docMk/>
            <pc:sldMk cId="4096232162" sldId="386"/>
            <ac:spMk id="79" creationId="{1CF4B888-4310-474E-A4B2-8B3C25340E1F}"/>
          </ac:spMkLst>
        </pc:spChg>
        <pc:spChg chg="add mod">
          <ac:chgData name="kiran clement" userId="30d581338f574048" providerId="LiveId" clId="{DECB83F6-8CF1-4855-B496-44C7B568E18B}" dt="2021-10-09T12:28:07.151" v="9484" actId="20577"/>
          <ac:spMkLst>
            <pc:docMk/>
            <pc:sldMk cId="4096232162" sldId="386"/>
            <ac:spMk id="80" creationId="{FBDA9347-538A-4074-A6BB-962D92F5F403}"/>
          </ac:spMkLst>
        </pc:spChg>
        <pc:spChg chg="add mod">
          <ac:chgData name="kiran clement" userId="30d581338f574048" providerId="LiveId" clId="{DECB83F6-8CF1-4855-B496-44C7B568E18B}" dt="2021-10-09T12:27:57.957" v="9478" actId="1076"/>
          <ac:spMkLst>
            <pc:docMk/>
            <pc:sldMk cId="4096232162" sldId="386"/>
            <ac:spMk id="81" creationId="{54149838-4101-4711-85B9-25313092EDE5}"/>
          </ac:spMkLst>
        </pc:spChg>
        <pc:spChg chg="add mod">
          <ac:chgData name="kiran clement" userId="30d581338f574048" providerId="LiveId" clId="{DECB83F6-8CF1-4855-B496-44C7B568E18B}" dt="2021-10-09T12:27:57.957" v="9478" actId="1076"/>
          <ac:spMkLst>
            <pc:docMk/>
            <pc:sldMk cId="4096232162" sldId="386"/>
            <ac:spMk id="82" creationId="{89F1F774-8D01-4106-B721-DC3225CFAF81}"/>
          </ac:spMkLst>
        </pc:spChg>
        <pc:spChg chg="add mod">
          <ac:chgData name="kiran clement" userId="30d581338f574048" providerId="LiveId" clId="{DECB83F6-8CF1-4855-B496-44C7B568E18B}" dt="2021-10-09T12:27:57.957" v="9478" actId="1076"/>
          <ac:spMkLst>
            <pc:docMk/>
            <pc:sldMk cId="4096232162" sldId="386"/>
            <ac:spMk id="83" creationId="{F6A587FE-5C34-4A2D-9E71-BF58E7347A48}"/>
          </ac:spMkLst>
        </pc:spChg>
        <pc:spChg chg="add mod">
          <ac:chgData name="kiran clement" userId="30d581338f574048" providerId="LiveId" clId="{DECB83F6-8CF1-4855-B496-44C7B568E18B}" dt="2021-10-09T12:28:13.757" v="9488" actId="20577"/>
          <ac:spMkLst>
            <pc:docMk/>
            <pc:sldMk cId="4096232162" sldId="386"/>
            <ac:spMk id="84" creationId="{BFDD9597-706E-4419-8C5A-7F757DB19013}"/>
          </ac:spMkLst>
        </pc:spChg>
        <pc:spChg chg="add mod">
          <ac:chgData name="kiran clement" userId="30d581338f574048" providerId="LiveId" clId="{DECB83F6-8CF1-4855-B496-44C7B568E18B}" dt="2021-10-09T12:27:57.957" v="9478" actId="1076"/>
          <ac:spMkLst>
            <pc:docMk/>
            <pc:sldMk cId="4096232162" sldId="386"/>
            <ac:spMk id="85" creationId="{4150A6CB-391F-459B-B5A3-7099161A4C1D}"/>
          </ac:spMkLst>
        </pc:spChg>
        <pc:spChg chg="add mod">
          <ac:chgData name="kiran clement" userId="30d581338f574048" providerId="LiveId" clId="{DECB83F6-8CF1-4855-B496-44C7B568E18B}" dt="2021-10-09T12:27:57.957" v="9478" actId="1076"/>
          <ac:spMkLst>
            <pc:docMk/>
            <pc:sldMk cId="4096232162" sldId="386"/>
            <ac:spMk id="86" creationId="{B6AE13BC-FE30-4DC5-B66D-DDE367D81E29}"/>
          </ac:spMkLst>
        </pc:spChg>
        <pc:spChg chg="add mod">
          <ac:chgData name="kiran clement" userId="30d581338f574048" providerId="LiveId" clId="{DECB83F6-8CF1-4855-B496-44C7B568E18B}" dt="2021-10-09T12:27:57.957" v="9478" actId="1076"/>
          <ac:spMkLst>
            <pc:docMk/>
            <pc:sldMk cId="4096232162" sldId="386"/>
            <ac:spMk id="87" creationId="{D10E8F13-FEF1-44F7-847B-4F93EAE1AA25}"/>
          </ac:spMkLst>
        </pc:spChg>
        <pc:spChg chg="add mod">
          <ac:chgData name="kiran clement" userId="30d581338f574048" providerId="LiveId" clId="{DECB83F6-8CF1-4855-B496-44C7B568E18B}" dt="2021-10-09T12:27:57.957" v="9478" actId="1076"/>
          <ac:spMkLst>
            <pc:docMk/>
            <pc:sldMk cId="4096232162" sldId="386"/>
            <ac:spMk id="88" creationId="{4E3BB555-A0CA-4D2F-A4A6-B93DEF470781}"/>
          </ac:spMkLst>
        </pc:spChg>
        <pc:spChg chg="add mod">
          <ac:chgData name="kiran clement" userId="30d581338f574048" providerId="LiveId" clId="{DECB83F6-8CF1-4855-B496-44C7B568E18B}" dt="2021-10-09T12:27:57.957" v="9478" actId="1076"/>
          <ac:spMkLst>
            <pc:docMk/>
            <pc:sldMk cId="4096232162" sldId="386"/>
            <ac:spMk id="89" creationId="{C78E704F-AA83-4039-8C7F-D5F1A42D8C43}"/>
          </ac:spMkLst>
        </pc:spChg>
        <pc:spChg chg="add mod">
          <ac:chgData name="kiran clement" userId="30d581338f574048" providerId="LiveId" clId="{DECB83F6-8CF1-4855-B496-44C7B568E18B}" dt="2021-10-09T12:27:57.957" v="9478" actId="1076"/>
          <ac:spMkLst>
            <pc:docMk/>
            <pc:sldMk cId="4096232162" sldId="386"/>
            <ac:spMk id="90" creationId="{E3C2B2AC-C2EB-422F-ADB6-D263286206CF}"/>
          </ac:spMkLst>
        </pc:spChg>
        <pc:spChg chg="add mod">
          <ac:chgData name="kiran clement" userId="30d581338f574048" providerId="LiveId" clId="{DECB83F6-8CF1-4855-B496-44C7B568E18B}" dt="2021-10-09T12:28:15.930" v="9490" actId="20577"/>
          <ac:spMkLst>
            <pc:docMk/>
            <pc:sldMk cId="4096232162" sldId="386"/>
            <ac:spMk id="91" creationId="{5F52DC7F-BFC2-474F-A088-34B784787124}"/>
          </ac:spMkLst>
        </pc:spChg>
        <pc:spChg chg="add mod">
          <ac:chgData name="kiran clement" userId="30d581338f574048" providerId="LiveId" clId="{DECB83F6-8CF1-4855-B496-44C7B568E18B}" dt="2021-10-09T12:27:57.957" v="9478" actId="1076"/>
          <ac:spMkLst>
            <pc:docMk/>
            <pc:sldMk cId="4096232162" sldId="386"/>
            <ac:spMk id="92" creationId="{4EB6C040-21BD-479E-B3B4-BF0751522038}"/>
          </ac:spMkLst>
        </pc:spChg>
        <pc:spChg chg="add mod">
          <ac:chgData name="kiran clement" userId="30d581338f574048" providerId="LiveId" clId="{DECB83F6-8CF1-4855-B496-44C7B568E18B}" dt="2021-10-09T12:27:57.957" v="9478" actId="1076"/>
          <ac:spMkLst>
            <pc:docMk/>
            <pc:sldMk cId="4096232162" sldId="386"/>
            <ac:spMk id="93" creationId="{986EFEF2-34A5-4392-A2EF-A98E1E5A579C}"/>
          </ac:spMkLst>
        </pc:spChg>
        <pc:spChg chg="add mod">
          <ac:chgData name="kiran clement" userId="30d581338f574048" providerId="LiveId" clId="{DECB83F6-8CF1-4855-B496-44C7B568E18B}" dt="2021-10-09T12:28:04.616" v="9482" actId="20577"/>
          <ac:spMkLst>
            <pc:docMk/>
            <pc:sldMk cId="4096232162" sldId="386"/>
            <ac:spMk id="94" creationId="{0412A400-84C0-464B-855A-935DA9CAA911}"/>
          </ac:spMkLst>
        </pc:spChg>
        <pc:spChg chg="add mod">
          <ac:chgData name="kiran clement" userId="30d581338f574048" providerId="LiveId" clId="{DECB83F6-8CF1-4855-B496-44C7B568E18B}" dt="2021-10-09T12:27:57.957" v="9478" actId="1076"/>
          <ac:spMkLst>
            <pc:docMk/>
            <pc:sldMk cId="4096232162" sldId="386"/>
            <ac:spMk id="95" creationId="{42354C1F-B461-4E07-B38E-57EA2DFA1952}"/>
          </ac:spMkLst>
        </pc:spChg>
        <pc:spChg chg="add mod">
          <ac:chgData name="kiran clement" userId="30d581338f574048" providerId="LiveId" clId="{DECB83F6-8CF1-4855-B496-44C7B568E18B}" dt="2021-10-09T12:27:57.957" v="9478" actId="1076"/>
          <ac:spMkLst>
            <pc:docMk/>
            <pc:sldMk cId="4096232162" sldId="386"/>
            <ac:spMk id="96" creationId="{4DCDBA52-A36D-4609-ABB6-3F1C3FFCA9D6}"/>
          </ac:spMkLst>
        </pc:spChg>
        <pc:spChg chg="add mod">
          <ac:chgData name="kiran clement" userId="30d581338f574048" providerId="LiveId" clId="{DECB83F6-8CF1-4855-B496-44C7B568E18B}" dt="2021-10-09T12:27:57.957" v="9478" actId="1076"/>
          <ac:spMkLst>
            <pc:docMk/>
            <pc:sldMk cId="4096232162" sldId="386"/>
            <ac:spMk id="97" creationId="{DB3E6AFF-EB06-478A-9052-450B167F57EE}"/>
          </ac:spMkLst>
        </pc:spChg>
        <pc:spChg chg="add mod">
          <ac:chgData name="kiran clement" userId="30d581338f574048" providerId="LiveId" clId="{DECB83F6-8CF1-4855-B496-44C7B568E18B}" dt="2021-10-09T12:27:57.957" v="9478" actId="1076"/>
          <ac:spMkLst>
            <pc:docMk/>
            <pc:sldMk cId="4096232162" sldId="386"/>
            <ac:spMk id="98" creationId="{4C239B4D-C9BB-42FC-A6B7-881563298C33}"/>
          </ac:spMkLst>
        </pc:spChg>
        <pc:spChg chg="add mod">
          <ac:chgData name="kiran clement" userId="30d581338f574048" providerId="LiveId" clId="{DECB83F6-8CF1-4855-B496-44C7B568E18B}" dt="2021-10-09T12:27:57.957" v="9478" actId="1076"/>
          <ac:spMkLst>
            <pc:docMk/>
            <pc:sldMk cId="4096232162" sldId="386"/>
            <ac:spMk id="99" creationId="{2DFA3C2C-4BAE-4ECE-A46D-113FFD635BCA}"/>
          </ac:spMkLst>
        </pc:spChg>
        <pc:spChg chg="add mod">
          <ac:chgData name="kiran clement" userId="30d581338f574048" providerId="LiveId" clId="{DECB83F6-8CF1-4855-B496-44C7B568E18B}" dt="2021-10-09T12:27:57.957" v="9478" actId="1076"/>
          <ac:spMkLst>
            <pc:docMk/>
            <pc:sldMk cId="4096232162" sldId="386"/>
            <ac:spMk id="100" creationId="{212F9104-A311-4B03-9A40-388DF757E60E}"/>
          </ac:spMkLst>
        </pc:spChg>
        <pc:spChg chg="add mod">
          <ac:chgData name="kiran clement" userId="30d581338f574048" providerId="LiveId" clId="{DECB83F6-8CF1-4855-B496-44C7B568E18B}" dt="2021-10-09T12:27:57.957" v="9478" actId="1076"/>
          <ac:spMkLst>
            <pc:docMk/>
            <pc:sldMk cId="4096232162" sldId="386"/>
            <ac:spMk id="108" creationId="{37176594-FCD5-49C3-AC7E-BA9D0BE37E33}"/>
          </ac:spMkLst>
        </pc:spChg>
        <pc:spChg chg="add mod">
          <ac:chgData name="kiran clement" userId="30d581338f574048" providerId="LiveId" clId="{DECB83F6-8CF1-4855-B496-44C7B568E18B}" dt="2021-10-09T12:27:57.957" v="9478" actId="1076"/>
          <ac:spMkLst>
            <pc:docMk/>
            <pc:sldMk cId="4096232162" sldId="386"/>
            <ac:spMk id="109" creationId="{C399FF22-3F5F-4BD2-83EA-24D11B42A9F5}"/>
          </ac:spMkLst>
        </pc:spChg>
        <pc:spChg chg="add mod">
          <ac:chgData name="kiran clement" userId="30d581338f574048" providerId="LiveId" clId="{DECB83F6-8CF1-4855-B496-44C7B568E18B}" dt="2021-10-09T12:27:57.957" v="9478" actId="1076"/>
          <ac:spMkLst>
            <pc:docMk/>
            <pc:sldMk cId="4096232162" sldId="386"/>
            <ac:spMk id="110" creationId="{2D926FB0-8B4A-42FC-B2FB-F76126DD9A8F}"/>
          </ac:spMkLst>
        </pc:spChg>
        <pc:spChg chg="add mod">
          <ac:chgData name="kiran clement" userId="30d581338f574048" providerId="LiveId" clId="{DECB83F6-8CF1-4855-B496-44C7B568E18B}" dt="2021-10-09T12:27:57.957" v="9478" actId="1076"/>
          <ac:spMkLst>
            <pc:docMk/>
            <pc:sldMk cId="4096232162" sldId="386"/>
            <ac:spMk id="111" creationId="{1A7BBD1B-7E61-4EC2-B148-6E6F9F64A6BF}"/>
          </ac:spMkLst>
        </pc:spChg>
        <pc:spChg chg="add mod">
          <ac:chgData name="kiran clement" userId="30d581338f574048" providerId="LiveId" clId="{DECB83F6-8CF1-4855-B496-44C7B568E18B}" dt="2021-10-09T12:27:57.957" v="9478" actId="1076"/>
          <ac:spMkLst>
            <pc:docMk/>
            <pc:sldMk cId="4096232162" sldId="386"/>
            <ac:spMk id="112" creationId="{5D8AF032-3FFF-4CB7-A915-78CBC1BD60D2}"/>
          </ac:spMkLst>
        </pc:spChg>
        <pc:spChg chg="add mod">
          <ac:chgData name="kiran clement" userId="30d581338f574048" providerId="LiveId" clId="{DECB83F6-8CF1-4855-B496-44C7B568E18B}" dt="2021-10-09T12:27:57.957" v="9478" actId="1076"/>
          <ac:spMkLst>
            <pc:docMk/>
            <pc:sldMk cId="4096232162" sldId="386"/>
            <ac:spMk id="113" creationId="{52A66A32-792A-46AE-9B08-C8034AF4A30B}"/>
          </ac:spMkLst>
        </pc:spChg>
        <pc:spChg chg="add mod">
          <ac:chgData name="kiran clement" userId="30d581338f574048" providerId="LiveId" clId="{DECB83F6-8CF1-4855-B496-44C7B568E18B}" dt="2021-10-09T12:27:57.957" v="9478" actId="1076"/>
          <ac:spMkLst>
            <pc:docMk/>
            <pc:sldMk cId="4096232162" sldId="386"/>
            <ac:spMk id="114" creationId="{036DC3A0-A37E-4DCF-8D29-19208724F557}"/>
          </ac:spMkLst>
        </pc:spChg>
        <pc:spChg chg="add mod">
          <ac:chgData name="kiran clement" userId="30d581338f574048" providerId="LiveId" clId="{DECB83F6-8CF1-4855-B496-44C7B568E18B}" dt="2021-10-09T12:27:57.957" v="9478" actId="1076"/>
          <ac:spMkLst>
            <pc:docMk/>
            <pc:sldMk cId="4096232162" sldId="386"/>
            <ac:spMk id="115" creationId="{ADAD36F7-60B0-4D6C-BC39-5FAF144BD1EC}"/>
          </ac:spMkLst>
        </pc:spChg>
        <pc:spChg chg="add mod">
          <ac:chgData name="kiran clement" userId="30d581338f574048" providerId="LiveId" clId="{DECB83F6-8CF1-4855-B496-44C7B568E18B}" dt="2021-10-09T12:28:37.951" v="9533" actId="20577"/>
          <ac:spMkLst>
            <pc:docMk/>
            <pc:sldMk cId="4096232162" sldId="386"/>
            <ac:spMk id="116" creationId="{76B51677-5CD1-4A94-A066-A7605E444360}"/>
          </ac:spMkLst>
        </pc:spChg>
        <pc:spChg chg="add mod">
          <ac:chgData name="kiran clement" userId="30d581338f574048" providerId="LiveId" clId="{DECB83F6-8CF1-4855-B496-44C7B568E18B}" dt="2021-10-09T12:28:51.079" v="9537" actId="20577"/>
          <ac:spMkLst>
            <pc:docMk/>
            <pc:sldMk cId="4096232162" sldId="386"/>
            <ac:spMk id="117" creationId="{4C75CC34-A100-49B0-9870-27F9872B4AB6}"/>
          </ac:spMkLst>
        </pc:spChg>
        <pc:spChg chg="add mod">
          <ac:chgData name="kiran clement" userId="30d581338f574048" providerId="LiveId" clId="{DECB83F6-8CF1-4855-B496-44C7B568E18B}" dt="2021-10-09T12:28:52.869" v="9538" actId="20577"/>
          <ac:spMkLst>
            <pc:docMk/>
            <pc:sldMk cId="4096232162" sldId="386"/>
            <ac:spMk id="118" creationId="{AD1F5FA7-D956-4F21-96B4-0452D1C4E600}"/>
          </ac:spMkLst>
        </pc:spChg>
        <pc:spChg chg="add mod">
          <ac:chgData name="kiran clement" userId="30d581338f574048" providerId="LiveId" clId="{DECB83F6-8CF1-4855-B496-44C7B568E18B}" dt="2021-10-09T12:28:49.157" v="9536" actId="20577"/>
          <ac:spMkLst>
            <pc:docMk/>
            <pc:sldMk cId="4096232162" sldId="386"/>
            <ac:spMk id="119" creationId="{28C351EC-D8CD-4729-84EC-D6751639F0FE}"/>
          </ac:spMkLst>
        </pc:spChg>
        <pc:spChg chg="add mod">
          <ac:chgData name="kiran clement" userId="30d581338f574048" providerId="LiveId" clId="{DECB83F6-8CF1-4855-B496-44C7B568E18B}" dt="2021-10-09T12:27:57.957" v="9478" actId="1076"/>
          <ac:spMkLst>
            <pc:docMk/>
            <pc:sldMk cId="4096232162" sldId="386"/>
            <ac:spMk id="120" creationId="{877F49DD-E477-422C-B0D3-10B33CB6227A}"/>
          </ac:spMkLst>
        </pc:spChg>
        <pc:spChg chg="add mod">
          <ac:chgData name="kiran clement" userId="30d581338f574048" providerId="LiveId" clId="{DECB83F6-8CF1-4855-B496-44C7B568E18B}" dt="2021-10-09T12:27:57.957" v="9478" actId="1076"/>
          <ac:spMkLst>
            <pc:docMk/>
            <pc:sldMk cId="4096232162" sldId="386"/>
            <ac:spMk id="121" creationId="{102600F0-8F4F-40EB-9049-20509767950B}"/>
          </ac:spMkLst>
        </pc:spChg>
        <pc:spChg chg="add mod">
          <ac:chgData name="kiran clement" userId="30d581338f574048" providerId="LiveId" clId="{DECB83F6-8CF1-4855-B496-44C7B568E18B}" dt="2021-10-09T12:27:57.957" v="9478" actId="1076"/>
          <ac:spMkLst>
            <pc:docMk/>
            <pc:sldMk cId="4096232162" sldId="386"/>
            <ac:spMk id="122" creationId="{0F17716F-ACFE-4265-A393-A9346D1B8CC3}"/>
          </ac:spMkLst>
        </pc:spChg>
        <pc:spChg chg="add mod">
          <ac:chgData name="kiran clement" userId="30d581338f574048" providerId="LiveId" clId="{DECB83F6-8CF1-4855-B496-44C7B568E18B}" dt="2021-10-09T12:28:54.417" v="9539" actId="20577"/>
          <ac:spMkLst>
            <pc:docMk/>
            <pc:sldMk cId="4096232162" sldId="386"/>
            <ac:spMk id="123" creationId="{8783ACEB-F623-4DEA-BE24-D33F615263F1}"/>
          </ac:spMkLst>
        </pc:spChg>
        <pc:spChg chg="add mod">
          <ac:chgData name="kiran clement" userId="30d581338f574048" providerId="LiveId" clId="{DECB83F6-8CF1-4855-B496-44C7B568E18B}" dt="2021-10-09T12:27:57.957" v="9478" actId="1076"/>
          <ac:spMkLst>
            <pc:docMk/>
            <pc:sldMk cId="4096232162" sldId="386"/>
            <ac:spMk id="124" creationId="{1F572DA7-BC64-4979-9D34-AC0451994083}"/>
          </ac:spMkLst>
        </pc:spChg>
        <pc:spChg chg="add mod">
          <ac:chgData name="kiran clement" userId="30d581338f574048" providerId="LiveId" clId="{DECB83F6-8CF1-4855-B496-44C7B568E18B}" dt="2021-10-09T12:27:57.957" v="9478" actId="1076"/>
          <ac:spMkLst>
            <pc:docMk/>
            <pc:sldMk cId="4096232162" sldId="386"/>
            <ac:spMk id="125" creationId="{AFE5318C-537F-4577-9065-B66EDA472413}"/>
          </ac:spMkLst>
        </pc:spChg>
        <pc:spChg chg="add mod">
          <ac:chgData name="kiran clement" userId="30d581338f574048" providerId="LiveId" clId="{DECB83F6-8CF1-4855-B496-44C7B568E18B}" dt="2021-10-09T12:27:57.957" v="9478" actId="1076"/>
          <ac:spMkLst>
            <pc:docMk/>
            <pc:sldMk cId="4096232162" sldId="386"/>
            <ac:spMk id="126" creationId="{4B2C1796-5181-4D7D-B124-CC81726ECD60}"/>
          </ac:spMkLst>
        </pc:spChg>
        <pc:spChg chg="add mod">
          <ac:chgData name="kiran clement" userId="30d581338f574048" providerId="LiveId" clId="{DECB83F6-8CF1-4855-B496-44C7B568E18B}" dt="2021-10-09T12:27:57.957" v="9478" actId="1076"/>
          <ac:spMkLst>
            <pc:docMk/>
            <pc:sldMk cId="4096232162" sldId="386"/>
            <ac:spMk id="127" creationId="{9FA78B81-CF28-4BEA-AA88-878BE2026A7E}"/>
          </ac:spMkLst>
        </pc:spChg>
        <pc:spChg chg="add mod">
          <ac:chgData name="kiran clement" userId="30d581338f574048" providerId="LiveId" clId="{DECB83F6-8CF1-4855-B496-44C7B568E18B}" dt="2021-10-09T12:27:57.957" v="9478" actId="1076"/>
          <ac:spMkLst>
            <pc:docMk/>
            <pc:sldMk cId="4096232162" sldId="386"/>
            <ac:spMk id="128" creationId="{69A16449-6CF7-4236-BCEC-5AFA5BFD2651}"/>
          </ac:spMkLst>
        </pc:spChg>
        <pc:spChg chg="add mod">
          <ac:chgData name="kiran clement" userId="30d581338f574048" providerId="LiveId" clId="{DECB83F6-8CF1-4855-B496-44C7B568E18B}" dt="2021-10-09T12:27:57.957" v="9478" actId="1076"/>
          <ac:spMkLst>
            <pc:docMk/>
            <pc:sldMk cId="4096232162" sldId="386"/>
            <ac:spMk id="129" creationId="{140C1115-D54F-48D0-B4AF-59AB44E629FD}"/>
          </ac:spMkLst>
        </pc:spChg>
        <pc:spChg chg="add mod">
          <ac:chgData name="kiran clement" userId="30d581338f574048" providerId="LiveId" clId="{DECB83F6-8CF1-4855-B496-44C7B568E18B}" dt="2021-10-09T12:28:34.559" v="9532" actId="20577"/>
          <ac:spMkLst>
            <pc:docMk/>
            <pc:sldMk cId="4096232162" sldId="386"/>
            <ac:spMk id="130" creationId="{6181DAF4-8014-4073-92ED-EDDED60AD2E2}"/>
          </ac:spMkLst>
        </pc:spChg>
        <pc:spChg chg="add del mod">
          <ac:chgData name="kiran clement" userId="30d581338f574048" providerId="LiveId" clId="{DECB83F6-8CF1-4855-B496-44C7B568E18B}" dt="2021-10-09T12:28:01.637" v="9480" actId="478"/>
          <ac:spMkLst>
            <pc:docMk/>
            <pc:sldMk cId="4096232162" sldId="386"/>
            <ac:spMk id="131" creationId="{36F9D839-2FEC-4259-A021-2206F39B1C7D}"/>
          </ac:spMkLst>
        </pc:spChg>
        <pc:spChg chg="add mod ord">
          <ac:chgData name="kiran clement" userId="30d581338f574048" providerId="LiveId" clId="{DECB83F6-8CF1-4855-B496-44C7B568E18B}" dt="2021-10-09T12:32:13.707" v="9592" actId="14100"/>
          <ac:spMkLst>
            <pc:docMk/>
            <pc:sldMk cId="4096232162" sldId="386"/>
            <ac:spMk id="132" creationId="{57AA8997-1405-44CB-A435-7968376A4967}"/>
          </ac:spMkLst>
        </pc:spChg>
        <pc:spChg chg="add mod">
          <ac:chgData name="kiran clement" userId="30d581338f574048" providerId="LiveId" clId="{DECB83F6-8CF1-4855-B496-44C7B568E18B}" dt="2021-10-09T12:33:06.801" v="9602" actId="571"/>
          <ac:spMkLst>
            <pc:docMk/>
            <pc:sldMk cId="4096232162" sldId="386"/>
            <ac:spMk id="134" creationId="{8F62C396-E0ED-4315-ADEA-373CFF474B35}"/>
          </ac:spMkLst>
        </pc:spChg>
        <pc:spChg chg="add mod">
          <ac:chgData name="kiran clement" userId="30d581338f574048" providerId="LiveId" clId="{DECB83F6-8CF1-4855-B496-44C7B568E18B}" dt="2021-10-09T12:33:13.834" v="9604" actId="14100"/>
          <ac:spMkLst>
            <pc:docMk/>
            <pc:sldMk cId="4096232162" sldId="386"/>
            <ac:spMk id="135" creationId="{0E4AFBD5-288F-4C41-B0A2-08B14442D06E}"/>
          </ac:spMkLst>
        </pc:spChg>
        <pc:picChg chg="add mod modCrop">
          <ac:chgData name="kiran clement" userId="30d581338f574048" providerId="LiveId" clId="{DECB83F6-8CF1-4855-B496-44C7B568E18B}" dt="2021-10-09T12:32:51.059" v="9600" actId="1076"/>
          <ac:picMkLst>
            <pc:docMk/>
            <pc:sldMk cId="4096232162" sldId="386"/>
            <ac:picMk id="34" creationId="{C9B7B05A-760C-4FC2-88AF-E49D9EEE5916}"/>
          </ac:picMkLst>
        </pc:picChg>
        <pc:picChg chg="add mod">
          <ac:chgData name="kiran clement" userId="30d581338f574048" providerId="LiveId" clId="{DECB83F6-8CF1-4855-B496-44C7B568E18B}" dt="2021-10-09T12:33:06.801" v="9602" actId="571"/>
          <ac:picMkLst>
            <pc:docMk/>
            <pc:sldMk cId="4096232162" sldId="386"/>
            <ac:picMk id="133" creationId="{FA1EAB7F-0714-4386-BA75-ED2C29E4879D}"/>
          </ac:picMkLst>
        </pc:picChg>
        <pc:cxnChg chg="add mod">
          <ac:chgData name="kiran clement" userId="30d581338f574048" providerId="LiveId" clId="{DECB83F6-8CF1-4855-B496-44C7B568E18B}" dt="2021-10-09T12:23:54.280" v="9341" actId="1076"/>
          <ac:cxnSpMkLst>
            <pc:docMk/>
            <pc:sldMk cId="4096232162" sldId="386"/>
            <ac:cxnSpMk id="5" creationId="{5AB1280D-ABE0-4C69-9A1D-F72DD739D561}"/>
          </ac:cxnSpMkLst>
        </pc:cxnChg>
        <pc:cxnChg chg="add mod">
          <ac:chgData name="kiran clement" userId="30d581338f574048" providerId="LiveId" clId="{DECB83F6-8CF1-4855-B496-44C7B568E18B}" dt="2021-10-09T12:23:54.280" v="9341" actId="1076"/>
          <ac:cxnSpMkLst>
            <pc:docMk/>
            <pc:sldMk cId="4096232162" sldId="386"/>
            <ac:cxnSpMk id="6" creationId="{80A9AD7E-9CBE-4086-BC87-A9C527640AF1}"/>
          </ac:cxnSpMkLst>
        </pc:cxnChg>
        <pc:cxnChg chg="add mod">
          <ac:chgData name="kiran clement" userId="30d581338f574048" providerId="LiveId" clId="{DECB83F6-8CF1-4855-B496-44C7B568E18B}" dt="2021-10-09T12:23:54.280" v="9341" actId="1076"/>
          <ac:cxnSpMkLst>
            <pc:docMk/>
            <pc:sldMk cId="4096232162" sldId="386"/>
            <ac:cxnSpMk id="7" creationId="{74F9A624-F7F6-462B-9992-86FC304DA4CF}"/>
          </ac:cxnSpMkLst>
        </pc:cxnChg>
        <pc:cxnChg chg="add mod">
          <ac:chgData name="kiran clement" userId="30d581338f574048" providerId="LiveId" clId="{DECB83F6-8CF1-4855-B496-44C7B568E18B}" dt="2021-10-09T12:23:54.280" v="9341" actId="1076"/>
          <ac:cxnSpMkLst>
            <pc:docMk/>
            <pc:sldMk cId="4096232162" sldId="386"/>
            <ac:cxnSpMk id="8" creationId="{EC866359-2A2E-44DC-A971-17AC4C3927B6}"/>
          </ac:cxnSpMkLst>
        </pc:cxnChg>
        <pc:cxnChg chg="add mod">
          <ac:chgData name="kiran clement" userId="30d581338f574048" providerId="LiveId" clId="{DECB83F6-8CF1-4855-B496-44C7B568E18B}" dt="2021-10-09T12:23:54.280" v="9341" actId="1076"/>
          <ac:cxnSpMkLst>
            <pc:docMk/>
            <pc:sldMk cId="4096232162" sldId="386"/>
            <ac:cxnSpMk id="9" creationId="{737201A4-AB1C-4FF0-89AE-161A9D8AD105}"/>
          </ac:cxnSpMkLst>
        </pc:cxnChg>
        <pc:cxnChg chg="add mod">
          <ac:chgData name="kiran clement" userId="30d581338f574048" providerId="LiveId" clId="{DECB83F6-8CF1-4855-B496-44C7B568E18B}" dt="2021-10-09T12:23:54.280" v="9341" actId="1076"/>
          <ac:cxnSpMkLst>
            <pc:docMk/>
            <pc:sldMk cId="4096232162" sldId="386"/>
            <ac:cxnSpMk id="10" creationId="{3AB50242-D031-4E41-B6A3-2E2E819E8FCE}"/>
          </ac:cxnSpMkLst>
        </pc:cxnChg>
        <pc:cxnChg chg="add mod">
          <ac:chgData name="kiran clement" userId="30d581338f574048" providerId="LiveId" clId="{DECB83F6-8CF1-4855-B496-44C7B568E18B}" dt="2021-10-09T12:23:54.280" v="9341" actId="1076"/>
          <ac:cxnSpMkLst>
            <pc:docMk/>
            <pc:sldMk cId="4096232162" sldId="386"/>
            <ac:cxnSpMk id="11" creationId="{6DB4D536-C799-4849-BC6D-BEA65B1BAEF3}"/>
          </ac:cxnSpMkLst>
        </pc:cxnChg>
        <pc:cxnChg chg="add mod">
          <ac:chgData name="kiran clement" userId="30d581338f574048" providerId="LiveId" clId="{DECB83F6-8CF1-4855-B496-44C7B568E18B}" dt="2021-10-09T12:23:58.748" v="9343" actId="1076"/>
          <ac:cxnSpMkLst>
            <pc:docMk/>
            <pc:sldMk cId="4096232162" sldId="386"/>
            <ac:cxnSpMk id="38" creationId="{93402D7E-9CC2-4A26-8692-C1C8F3C58738}"/>
          </ac:cxnSpMkLst>
        </pc:cxnChg>
        <pc:cxnChg chg="add mod">
          <ac:chgData name="kiran clement" userId="30d581338f574048" providerId="LiveId" clId="{DECB83F6-8CF1-4855-B496-44C7B568E18B}" dt="2021-10-09T12:23:58.748" v="9343" actId="1076"/>
          <ac:cxnSpMkLst>
            <pc:docMk/>
            <pc:sldMk cId="4096232162" sldId="386"/>
            <ac:cxnSpMk id="39" creationId="{569CCDDC-E49F-464E-8328-B8F806B6DD18}"/>
          </ac:cxnSpMkLst>
        </pc:cxnChg>
        <pc:cxnChg chg="add mod">
          <ac:chgData name="kiran clement" userId="30d581338f574048" providerId="LiveId" clId="{DECB83F6-8CF1-4855-B496-44C7B568E18B}" dt="2021-10-09T12:23:58.748" v="9343" actId="1076"/>
          <ac:cxnSpMkLst>
            <pc:docMk/>
            <pc:sldMk cId="4096232162" sldId="386"/>
            <ac:cxnSpMk id="40" creationId="{6147AB33-21CE-4DEB-9CFB-A618FA4F2827}"/>
          </ac:cxnSpMkLst>
        </pc:cxnChg>
        <pc:cxnChg chg="add mod">
          <ac:chgData name="kiran clement" userId="30d581338f574048" providerId="LiveId" clId="{DECB83F6-8CF1-4855-B496-44C7B568E18B}" dt="2021-10-09T12:23:58.748" v="9343" actId="1076"/>
          <ac:cxnSpMkLst>
            <pc:docMk/>
            <pc:sldMk cId="4096232162" sldId="386"/>
            <ac:cxnSpMk id="41" creationId="{443EC43A-2557-4C1B-ABC7-75B080605C46}"/>
          </ac:cxnSpMkLst>
        </pc:cxnChg>
        <pc:cxnChg chg="add mod">
          <ac:chgData name="kiran clement" userId="30d581338f574048" providerId="LiveId" clId="{DECB83F6-8CF1-4855-B496-44C7B568E18B}" dt="2021-10-09T12:23:58.748" v="9343" actId="1076"/>
          <ac:cxnSpMkLst>
            <pc:docMk/>
            <pc:sldMk cId="4096232162" sldId="386"/>
            <ac:cxnSpMk id="42" creationId="{B0D714E4-B87E-4F29-9A14-BE49567B4015}"/>
          </ac:cxnSpMkLst>
        </pc:cxnChg>
        <pc:cxnChg chg="add mod">
          <ac:chgData name="kiran clement" userId="30d581338f574048" providerId="LiveId" clId="{DECB83F6-8CF1-4855-B496-44C7B568E18B}" dt="2021-10-09T12:23:58.748" v="9343" actId="1076"/>
          <ac:cxnSpMkLst>
            <pc:docMk/>
            <pc:sldMk cId="4096232162" sldId="386"/>
            <ac:cxnSpMk id="43" creationId="{4AF408F5-FEF8-4051-81C1-8CB4E74F82E4}"/>
          </ac:cxnSpMkLst>
        </pc:cxnChg>
        <pc:cxnChg chg="add mod">
          <ac:chgData name="kiran clement" userId="30d581338f574048" providerId="LiveId" clId="{DECB83F6-8CF1-4855-B496-44C7B568E18B}" dt="2021-10-09T12:23:58.748" v="9343" actId="1076"/>
          <ac:cxnSpMkLst>
            <pc:docMk/>
            <pc:sldMk cId="4096232162" sldId="386"/>
            <ac:cxnSpMk id="44" creationId="{88964C25-A0E6-467E-BD3C-18214C3D0B37}"/>
          </ac:cxnSpMkLst>
        </pc:cxnChg>
        <pc:cxnChg chg="add mod">
          <ac:chgData name="kiran clement" userId="30d581338f574048" providerId="LiveId" clId="{DECB83F6-8CF1-4855-B496-44C7B568E18B}" dt="2021-10-09T12:27:57.957" v="9478" actId="1076"/>
          <ac:cxnSpMkLst>
            <pc:docMk/>
            <pc:sldMk cId="4096232162" sldId="386"/>
            <ac:cxnSpMk id="71" creationId="{8358702E-BA9F-4105-979E-D424D499EE1E}"/>
          </ac:cxnSpMkLst>
        </pc:cxnChg>
        <pc:cxnChg chg="add mod">
          <ac:chgData name="kiran clement" userId="30d581338f574048" providerId="LiveId" clId="{DECB83F6-8CF1-4855-B496-44C7B568E18B}" dt="2021-10-09T12:27:57.957" v="9478" actId="1076"/>
          <ac:cxnSpMkLst>
            <pc:docMk/>
            <pc:sldMk cId="4096232162" sldId="386"/>
            <ac:cxnSpMk id="72" creationId="{DF95C0AD-CF79-48EB-B140-D388B90D19B0}"/>
          </ac:cxnSpMkLst>
        </pc:cxnChg>
        <pc:cxnChg chg="add mod">
          <ac:chgData name="kiran clement" userId="30d581338f574048" providerId="LiveId" clId="{DECB83F6-8CF1-4855-B496-44C7B568E18B}" dt="2021-10-09T12:27:57.957" v="9478" actId="1076"/>
          <ac:cxnSpMkLst>
            <pc:docMk/>
            <pc:sldMk cId="4096232162" sldId="386"/>
            <ac:cxnSpMk id="73" creationId="{0923BD93-B977-4B94-BDBF-CCC31DD5DBF5}"/>
          </ac:cxnSpMkLst>
        </pc:cxnChg>
        <pc:cxnChg chg="add mod">
          <ac:chgData name="kiran clement" userId="30d581338f574048" providerId="LiveId" clId="{DECB83F6-8CF1-4855-B496-44C7B568E18B}" dt="2021-10-09T12:27:57.957" v="9478" actId="1076"/>
          <ac:cxnSpMkLst>
            <pc:docMk/>
            <pc:sldMk cId="4096232162" sldId="386"/>
            <ac:cxnSpMk id="74" creationId="{440FD9F2-478C-42F7-A8E3-BAABC9F616BE}"/>
          </ac:cxnSpMkLst>
        </pc:cxnChg>
        <pc:cxnChg chg="add mod">
          <ac:chgData name="kiran clement" userId="30d581338f574048" providerId="LiveId" clId="{DECB83F6-8CF1-4855-B496-44C7B568E18B}" dt="2021-10-09T12:27:57.957" v="9478" actId="1076"/>
          <ac:cxnSpMkLst>
            <pc:docMk/>
            <pc:sldMk cId="4096232162" sldId="386"/>
            <ac:cxnSpMk id="75" creationId="{62E505B0-C6FE-4B6F-8C5C-FBACB3EA9511}"/>
          </ac:cxnSpMkLst>
        </pc:cxnChg>
        <pc:cxnChg chg="add mod">
          <ac:chgData name="kiran clement" userId="30d581338f574048" providerId="LiveId" clId="{DECB83F6-8CF1-4855-B496-44C7B568E18B}" dt="2021-10-09T12:27:57.957" v="9478" actId="1076"/>
          <ac:cxnSpMkLst>
            <pc:docMk/>
            <pc:sldMk cId="4096232162" sldId="386"/>
            <ac:cxnSpMk id="76" creationId="{516423B4-7CB4-4F2A-9481-B7F11DA68BED}"/>
          </ac:cxnSpMkLst>
        </pc:cxnChg>
        <pc:cxnChg chg="add mod">
          <ac:chgData name="kiran clement" userId="30d581338f574048" providerId="LiveId" clId="{DECB83F6-8CF1-4855-B496-44C7B568E18B}" dt="2021-10-09T12:27:57.957" v="9478" actId="1076"/>
          <ac:cxnSpMkLst>
            <pc:docMk/>
            <pc:sldMk cId="4096232162" sldId="386"/>
            <ac:cxnSpMk id="77" creationId="{5B03E10E-F447-4F45-9CBA-C5D8B87A65C3}"/>
          </ac:cxnSpMkLst>
        </pc:cxnChg>
        <pc:cxnChg chg="add mod">
          <ac:chgData name="kiran clement" userId="30d581338f574048" providerId="LiveId" clId="{DECB83F6-8CF1-4855-B496-44C7B568E18B}" dt="2021-10-09T12:27:57.957" v="9478" actId="1076"/>
          <ac:cxnSpMkLst>
            <pc:docMk/>
            <pc:sldMk cId="4096232162" sldId="386"/>
            <ac:cxnSpMk id="101" creationId="{041BF708-544E-4AD6-9BB8-30104CA09C0C}"/>
          </ac:cxnSpMkLst>
        </pc:cxnChg>
        <pc:cxnChg chg="add mod">
          <ac:chgData name="kiran clement" userId="30d581338f574048" providerId="LiveId" clId="{DECB83F6-8CF1-4855-B496-44C7B568E18B}" dt="2021-10-09T12:27:57.957" v="9478" actId="1076"/>
          <ac:cxnSpMkLst>
            <pc:docMk/>
            <pc:sldMk cId="4096232162" sldId="386"/>
            <ac:cxnSpMk id="102" creationId="{F8CF0769-C204-4112-AE48-8508AB632571}"/>
          </ac:cxnSpMkLst>
        </pc:cxnChg>
        <pc:cxnChg chg="add mod">
          <ac:chgData name="kiran clement" userId="30d581338f574048" providerId="LiveId" clId="{DECB83F6-8CF1-4855-B496-44C7B568E18B}" dt="2021-10-09T12:27:57.957" v="9478" actId="1076"/>
          <ac:cxnSpMkLst>
            <pc:docMk/>
            <pc:sldMk cId="4096232162" sldId="386"/>
            <ac:cxnSpMk id="103" creationId="{CFCABA38-0C7F-4680-8D4F-CADA07C5BABB}"/>
          </ac:cxnSpMkLst>
        </pc:cxnChg>
        <pc:cxnChg chg="add mod">
          <ac:chgData name="kiran clement" userId="30d581338f574048" providerId="LiveId" clId="{DECB83F6-8CF1-4855-B496-44C7B568E18B}" dt="2021-10-09T12:27:57.957" v="9478" actId="1076"/>
          <ac:cxnSpMkLst>
            <pc:docMk/>
            <pc:sldMk cId="4096232162" sldId="386"/>
            <ac:cxnSpMk id="104" creationId="{5BF97D7E-E2B8-4315-9484-D168DBE7C8FC}"/>
          </ac:cxnSpMkLst>
        </pc:cxnChg>
        <pc:cxnChg chg="add mod">
          <ac:chgData name="kiran clement" userId="30d581338f574048" providerId="LiveId" clId="{DECB83F6-8CF1-4855-B496-44C7B568E18B}" dt="2021-10-09T12:27:57.957" v="9478" actId="1076"/>
          <ac:cxnSpMkLst>
            <pc:docMk/>
            <pc:sldMk cId="4096232162" sldId="386"/>
            <ac:cxnSpMk id="105" creationId="{4EBDC03B-5D7E-4D5A-A5D6-5B5DABC4BCD7}"/>
          </ac:cxnSpMkLst>
        </pc:cxnChg>
        <pc:cxnChg chg="add mod">
          <ac:chgData name="kiran clement" userId="30d581338f574048" providerId="LiveId" clId="{DECB83F6-8CF1-4855-B496-44C7B568E18B}" dt="2021-10-09T12:27:57.957" v="9478" actId="1076"/>
          <ac:cxnSpMkLst>
            <pc:docMk/>
            <pc:sldMk cId="4096232162" sldId="386"/>
            <ac:cxnSpMk id="106" creationId="{CD4A9F81-912E-42C5-B1F2-3605B758B483}"/>
          </ac:cxnSpMkLst>
        </pc:cxnChg>
        <pc:cxnChg chg="add mod">
          <ac:chgData name="kiran clement" userId="30d581338f574048" providerId="LiveId" clId="{DECB83F6-8CF1-4855-B496-44C7B568E18B}" dt="2021-10-09T12:27:57.957" v="9478" actId="1076"/>
          <ac:cxnSpMkLst>
            <pc:docMk/>
            <pc:sldMk cId="4096232162" sldId="386"/>
            <ac:cxnSpMk id="107" creationId="{F2612958-C100-4FEC-802B-6D40DF281960}"/>
          </ac:cxnSpMkLst>
        </pc:cxnChg>
      </pc:sldChg>
      <pc:sldChg chg="addSp delSp modSp add mod">
        <pc:chgData name="kiran clement" userId="30d581338f574048" providerId="LiveId" clId="{DECB83F6-8CF1-4855-B496-44C7B568E18B}" dt="2021-10-09T15:08:31.085" v="9863" actId="20577"/>
        <pc:sldMkLst>
          <pc:docMk/>
          <pc:sldMk cId="3740724585" sldId="387"/>
        </pc:sldMkLst>
        <pc:spChg chg="mod">
          <ac:chgData name="kiran clement" userId="30d581338f574048" providerId="LiveId" clId="{DECB83F6-8CF1-4855-B496-44C7B568E18B}" dt="2021-10-09T15:07:48.667" v="9827" actId="20577"/>
          <ac:spMkLst>
            <pc:docMk/>
            <pc:sldMk cId="3740724585" sldId="387"/>
            <ac:spMk id="4" creationId="{16E8E74E-C3EB-408B-BF7E-E5445AECDE70}"/>
          </ac:spMkLst>
        </pc:spChg>
        <pc:spChg chg="mod">
          <ac:chgData name="kiran clement" userId="30d581338f574048" providerId="LiveId" clId="{DECB83F6-8CF1-4855-B496-44C7B568E18B}" dt="2021-10-09T15:02:37.720" v="9820" actId="20577"/>
          <ac:spMkLst>
            <pc:docMk/>
            <pc:sldMk cId="3740724585" sldId="387"/>
            <ac:spMk id="7" creationId="{FAC89A20-331D-4288-AFF3-D79B2ABCE9B2}"/>
          </ac:spMkLst>
        </pc:spChg>
        <pc:spChg chg="del">
          <ac:chgData name="kiran clement" userId="30d581338f574048" providerId="LiveId" clId="{DECB83F6-8CF1-4855-B496-44C7B568E18B}" dt="2021-10-09T15:02:26.299" v="9812" actId="478"/>
          <ac:spMkLst>
            <pc:docMk/>
            <pc:sldMk cId="3740724585" sldId="387"/>
            <ac:spMk id="12" creationId="{2585F8DA-4C5A-42C5-91C0-5E74435067CD}"/>
          </ac:spMkLst>
        </pc:spChg>
        <pc:spChg chg="del">
          <ac:chgData name="kiran clement" userId="30d581338f574048" providerId="LiveId" clId="{DECB83F6-8CF1-4855-B496-44C7B568E18B}" dt="2021-10-09T15:02:24.909" v="9811" actId="478"/>
          <ac:spMkLst>
            <pc:docMk/>
            <pc:sldMk cId="3740724585" sldId="387"/>
            <ac:spMk id="13" creationId="{B74FB7D9-05BF-40A1-9D9A-ECC198435C92}"/>
          </ac:spMkLst>
        </pc:spChg>
        <pc:spChg chg="add mod">
          <ac:chgData name="kiran clement" userId="30d581338f574048" providerId="LiveId" clId="{DECB83F6-8CF1-4855-B496-44C7B568E18B}" dt="2021-10-09T15:08:31.085" v="9863" actId="20577"/>
          <ac:spMkLst>
            <pc:docMk/>
            <pc:sldMk cId="3740724585" sldId="387"/>
            <ac:spMk id="14" creationId="{52BCE825-C129-4E4E-B8F6-5277A52BD181}"/>
          </ac:spMkLst>
        </pc:spChg>
        <pc:spChg chg="mod">
          <ac:chgData name="kiran clement" userId="30d581338f574048" providerId="LiveId" clId="{DECB83F6-8CF1-4855-B496-44C7B568E18B}" dt="2021-10-09T15:08:21.803" v="9838" actId="1076"/>
          <ac:spMkLst>
            <pc:docMk/>
            <pc:sldMk cId="3740724585" sldId="387"/>
            <ac:spMk id="17" creationId="{F122E93C-BBD2-4E00-B84B-F435F7199CE3}"/>
          </ac:spMkLst>
        </pc:spChg>
        <pc:spChg chg="mod">
          <ac:chgData name="kiran clement" userId="30d581338f574048" providerId="LiveId" clId="{DECB83F6-8CF1-4855-B496-44C7B568E18B}" dt="2021-10-09T15:08:21.803" v="9838" actId="1076"/>
          <ac:spMkLst>
            <pc:docMk/>
            <pc:sldMk cId="3740724585" sldId="387"/>
            <ac:spMk id="18" creationId="{F632F060-5F81-40F1-BAFC-4E3DDAF60951}"/>
          </ac:spMkLst>
        </pc:spChg>
        <pc:spChg chg="add mod">
          <ac:chgData name="kiran clement" userId="30d581338f574048" providerId="LiveId" clId="{DECB83F6-8CF1-4855-B496-44C7B568E18B}" dt="2021-10-09T15:08:23.479" v="9839" actId="571"/>
          <ac:spMkLst>
            <pc:docMk/>
            <pc:sldMk cId="3740724585" sldId="387"/>
            <ac:spMk id="19" creationId="{1E729DFF-C584-42CF-B7F0-8E24D3009937}"/>
          </ac:spMkLst>
        </pc:spChg>
        <pc:picChg chg="del">
          <ac:chgData name="kiran clement" userId="30d581338f574048" providerId="LiveId" clId="{DECB83F6-8CF1-4855-B496-44C7B568E18B}" dt="2021-10-09T15:02:23.630" v="9810" actId="478"/>
          <ac:picMkLst>
            <pc:docMk/>
            <pc:sldMk cId="3740724585" sldId="387"/>
            <ac:picMk id="11" creationId="{583B0AB0-4848-41EF-92CA-E56944B6755C}"/>
          </ac:picMkLst>
        </pc:picChg>
        <pc:picChg chg="del">
          <ac:chgData name="kiran clement" userId="30d581338f574048" providerId="LiveId" clId="{DECB83F6-8CF1-4855-B496-44C7B568E18B}" dt="2021-10-09T15:02:23.142" v="9809" actId="478"/>
          <ac:picMkLst>
            <pc:docMk/>
            <pc:sldMk cId="3740724585" sldId="387"/>
            <ac:picMk id="15" creationId="{C40E9B9D-CD6E-4B75-9895-AF822C26F0B5}"/>
          </ac:picMkLst>
        </pc:picChg>
        <pc:picChg chg="del">
          <ac:chgData name="kiran clement" userId="30d581338f574048" providerId="LiveId" clId="{DECB83F6-8CF1-4855-B496-44C7B568E18B}" dt="2021-10-09T15:02:30.850" v="9813" actId="478"/>
          <ac:picMkLst>
            <pc:docMk/>
            <pc:sldMk cId="3740724585" sldId="387"/>
            <ac:picMk id="16" creationId="{9547CDC3-B5D8-4D81-A24F-3ED4CD5FAE60}"/>
          </ac:picMkLst>
        </pc:picChg>
      </pc:sldChg>
      <pc:sldChg chg="modSp add mod">
        <pc:chgData name="kiran clement" userId="30d581338f574048" providerId="LiveId" clId="{DECB83F6-8CF1-4855-B496-44C7B568E18B}" dt="2021-10-09T15:09:47.002" v="9929" actId="20577"/>
        <pc:sldMkLst>
          <pc:docMk/>
          <pc:sldMk cId="1436369954" sldId="388"/>
        </pc:sldMkLst>
        <pc:spChg chg="mod">
          <ac:chgData name="kiran clement" userId="30d581338f574048" providerId="LiveId" clId="{DECB83F6-8CF1-4855-B496-44C7B568E18B}" dt="2021-10-09T15:09:47.002" v="9929" actId="20577"/>
          <ac:spMkLst>
            <pc:docMk/>
            <pc:sldMk cId="1436369954" sldId="388"/>
            <ac:spMk id="6" creationId="{D4784AD7-91BE-4ED8-8717-8F6116F31503}"/>
          </ac:spMkLst>
        </pc:spChg>
      </pc:sldChg>
      <pc:sldChg chg="new del">
        <pc:chgData name="kiran clement" userId="30d581338f574048" providerId="LiveId" clId="{DECB83F6-8CF1-4855-B496-44C7B568E18B}" dt="2021-10-09T15:08:02.602" v="9837" actId="47"/>
        <pc:sldMkLst>
          <pc:docMk/>
          <pc:sldMk cId="4055800457" sldId="388"/>
        </pc:sldMkLst>
      </pc:sldChg>
      <pc:sldChg chg="add del">
        <pc:chgData name="kiran clement" userId="30d581338f574048" providerId="LiveId" clId="{DECB83F6-8CF1-4855-B496-44C7B568E18B}" dt="2021-10-09T15:08:40.697" v="9866" actId="47"/>
        <pc:sldMkLst>
          <pc:docMk/>
          <pc:sldMk cId="565766269" sldId="38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96A19D-11F3-4265-9727-2477B0FD17F1}" type="datetimeFigureOut">
              <a:rPr lang="en-GB" smtClean="0"/>
              <a:t>10/10/2021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6F2B98-49A4-4FFE-A576-C447E978B121}" type="slidenum">
              <a:rPr lang="en-GB" smtClean="0"/>
              <a:t>‹#›</a:t>
            </a:fld>
            <a:endParaRPr lang="en-GB"/>
          </a:p>
        </p:txBody>
      </p:sp>
    </p:spTree>
    <p:extLst>
      <p:ext uri="{BB962C8B-B14F-4D97-AF65-F5344CB8AC3E}">
        <p14:creationId xmlns:p14="http://schemas.microsoft.com/office/powerpoint/2010/main" val="1707809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jUUkMaNuHP8"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pyimagesearch.com/2021/05/12/opencv-edge-detection-cv2-canny/"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owardsdatascience.com/types-of-convolution-kernels-simplified-f040cb307c37"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File:Quantization_error.p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opencv.org/master/d7/da8/tutorial_table_of_content_imgproc.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B6F2B98-49A4-4FFE-A576-C447E978B121}" type="slidenum">
              <a:rPr lang="en-GB" smtClean="0"/>
              <a:t>1</a:t>
            </a:fld>
            <a:endParaRPr lang="en-GB"/>
          </a:p>
        </p:txBody>
      </p:sp>
    </p:spTree>
    <p:extLst>
      <p:ext uri="{BB962C8B-B14F-4D97-AF65-F5344CB8AC3E}">
        <p14:creationId xmlns:p14="http://schemas.microsoft.com/office/powerpoint/2010/main" val="763694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B6F2B98-49A4-4FFE-A576-C447E978B121}" type="slidenum">
              <a:rPr lang="en-GB" smtClean="0"/>
              <a:t>22</a:t>
            </a:fld>
            <a:endParaRPr lang="en-GB"/>
          </a:p>
        </p:txBody>
      </p:sp>
    </p:spTree>
    <p:extLst>
      <p:ext uri="{BB962C8B-B14F-4D97-AF65-F5344CB8AC3E}">
        <p14:creationId xmlns:p14="http://schemas.microsoft.com/office/powerpoint/2010/main" val="4110950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https://homepages.inf.ed.ac.uk/rbf/HIPR2/gsmooth.htm</a:t>
            </a:r>
          </a:p>
        </p:txBody>
      </p:sp>
      <p:sp>
        <p:nvSpPr>
          <p:cNvPr id="4" name="Slide Number Placeholder 3"/>
          <p:cNvSpPr>
            <a:spLocks noGrp="1"/>
          </p:cNvSpPr>
          <p:nvPr>
            <p:ph type="sldNum" sz="quarter" idx="5"/>
          </p:nvPr>
        </p:nvSpPr>
        <p:spPr/>
        <p:txBody>
          <a:bodyPr/>
          <a:lstStyle/>
          <a:p>
            <a:fld id="{2B6F2B98-49A4-4FFE-A576-C447E978B121}" type="slidenum">
              <a:rPr lang="en-GB" smtClean="0"/>
              <a:t>23</a:t>
            </a:fld>
            <a:endParaRPr lang="en-GB"/>
          </a:p>
        </p:txBody>
      </p:sp>
    </p:spTree>
    <p:extLst>
      <p:ext uri="{BB962C8B-B14F-4D97-AF65-F5344CB8AC3E}">
        <p14:creationId xmlns:p14="http://schemas.microsoft.com/office/powerpoint/2010/main" val="2949207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B6F2B98-49A4-4FFE-A576-C447E978B121}" type="slidenum">
              <a:rPr lang="en-GB" smtClean="0"/>
              <a:t>24</a:t>
            </a:fld>
            <a:endParaRPr lang="en-GB"/>
          </a:p>
        </p:txBody>
      </p:sp>
    </p:spTree>
    <p:extLst>
      <p:ext uri="{BB962C8B-B14F-4D97-AF65-F5344CB8AC3E}">
        <p14:creationId xmlns:p14="http://schemas.microsoft.com/office/powerpoint/2010/main" val="528096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B6F2B98-49A4-4FFE-A576-C447E978B121}" type="slidenum">
              <a:rPr lang="en-GB" smtClean="0"/>
              <a:t>26</a:t>
            </a:fld>
            <a:endParaRPr lang="en-GB"/>
          </a:p>
        </p:txBody>
      </p:sp>
    </p:spTree>
    <p:extLst>
      <p:ext uri="{BB962C8B-B14F-4D97-AF65-F5344CB8AC3E}">
        <p14:creationId xmlns:p14="http://schemas.microsoft.com/office/powerpoint/2010/main" val="3435661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https://homepages.inf.ed.ac.uk/rbf/HIPR2/gsmooth.htm</a:t>
            </a:r>
          </a:p>
        </p:txBody>
      </p:sp>
      <p:sp>
        <p:nvSpPr>
          <p:cNvPr id="4" name="Slide Number Placeholder 3"/>
          <p:cNvSpPr>
            <a:spLocks noGrp="1"/>
          </p:cNvSpPr>
          <p:nvPr>
            <p:ph type="sldNum" sz="quarter" idx="5"/>
          </p:nvPr>
        </p:nvSpPr>
        <p:spPr/>
        <p:txBody>
          <a:bodyPr/>
          <a:lstStyle/>
          <a:p>
            <a:fld id="{2B6F2B98-49A4-4FFE-A576-C447E978B121}" type="slidenum">
              <a:rPr lang="en-GB" smtClean="0"/>
              <a:t>28</a:t>
            </a:fld>
            <a:endParaRPr lang="en-GB"/>
          </a:p>
        </p:txBody>
      </p:sp>
    </p:spTree>
    <p:extLst>
      <p:ext uri="{BB962C8B-B14F-4D97-AF65-F5344CB8AC3E}">
        <p14:creationId xmlns:p14="http://schemas.microsoft.com/office/powerpoint/2010/main" val="2732731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https://homepages.inf.ed.ac.uk/rbf/HIPR2/gsmooth.htm</a:t>
            </a:r>
          </a:p>
        </p:txBody>
      </p:sp>
      <p:sp>
        <p:nvSpPr>
          <p:cNvPr id="4" name="Slide Number Placeholder 3"/>
          <p:cNvSpPr>
            <a:spLocks noGrp="1"/>
          </p:cNvSpPr>
          <p:nvPr>
            <p:ph type="sldNum" sz="quarter" idx="5"/>
          </p:nvPr>
        </p:nvSpPr>
        <p:spPr/>
        <p:txBody>
          <a:bodyPr/>
          <a:lstStyle/>
          <a:p>
            <a:fld id="{2B6F2B98-49A4-4FFE-A576-C447E978B121}" type="slidenum">
              <a:rPr lang="en-GB" smtClean="0"/>
              <a:t>29</a:t>
            </a:fld>
            <a:endParaRPr lang="en-GB"/>
          </a:p>
        </p:txBody>
      </p:sp>
    </p:spTree>
    <p:extLst>
      <p:ext uri="{BB962C8B-B14F-4D97-AF65-F5344CB8AC3E}">
        <p14:creationId xmlns:p14="http://schemas.microsoft.com/office/powerpoint/2010/main" val="153486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https://homepages.inf.ed.ac.uk/rbf/HIPR2/gsmooth.htm</a:t>
            </a:r>
          </a:p>
        </p:txBody>
      </p:sp>
      <p:sp>
        <p:nvSpPr>
          <p:cNvPr id="4" name="Slide Number Placeholder 3"/>
          <p:cNvSpPr>
            <a:spLocks noGrp="1"/>
          </p:cNvSpPr>
          <p:nvPr>
            <p:ph type="sldNum" sz="quarter" idx="5"/>
          </p:nvPr>
        </p:nvSpPr>
        <p:spPr/>
        <p:txBody>
          <a:bodyPr/>
          <a:lstStyle/>
          <a:p>
            <a:fld id="{2B6F2B98-49A4-4FFE-A576-C447E978B121}" type="slidenum">
              <a:rPr lang="en-GB" smtClean="0"/>
              <a:t>30</a:t>
            </a:fld>
            <a:endParaRPr lang="en-GB"/>
          </a:p>
        </p:txBody>
      </p:sp>
    </p:spTree>
    <p:extLst>
      <p:ext uri="{BB962C8B-B14F-4D97-AF65-F5344CB8AC3E}">
        <p14:creationId xmlns:p14="http://schemas.microsoft.com/office/powerpoint/2010/main" val="452516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https://homepages.inf.ed.ac.uk/rbf/HIPR2/gsmooth.htm</a:t>
            </a:r>
          </a:p>
        </p:txBody>
      </p:sp>
      <p:sp>
        <p:nvSpPr>
          <p:cNvPr id="4" name="Slide Number Placeholder 3"/>
          <p:cNvSpPr>
            <a:spLocks noGrp="1"/>
          </p:cNvSpPr>
          <p:nvPr>
            <p:ph type="sldNum" sz="quarter" idx="5"/>
          </p:nvPr>
        </p:nvSpPr>
        <p:spPr/>
        <p:txBody>
          <a:bodyPr/>
          <a:lstStyle/>
          <a:p>
            <a:fld id="{2B6F2B98-49A4-4FFE-A576-C447E978B121}" type="slidenum">
              <a:rPr lang="en-GB" smtClean="0"/>
              <a:t>31</a:t>
            </a:fld>
            <a:endParaRPr lang="en-GB"/>
          </a:p>
        </p:txBody>
      </p:sp>
    </p:spTree>
    <p:extLst>
      <p:ext uri="{BB962C8B-B14F-4D97-AF65-F5344CB8AC3E}">
        <p14:creationId xmlns:p14="http://schemas.microsoft.com/office/powerpoint/2010/main" val="1340940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B6F2B98-49A4-4FFE-A576-C447E978B121}" type="slidenum">
              <a:rPr lang="en-GB" smtClean="0"/>
              <a:t>32</a:t>
            </a:fld>
            <a:endParaRPr lang="en-GB"/>
          </a:p>
        </p:txBody>
      </p:sp>
    </p:spTree>
    <p:extLst>
      <p:ext uri="{BB962C8B-B14F-4D97-AF65-F5344CB8AC3E}">
        <p14:creationId xmlns:p14="http://schemas.microsoft.com/office/powerpoint/2010/main" val="543928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(213) Otsu's Method - YouTube</a:t>
            </a:r>
            <a:endParaRPr lang="en-GB" dirty="0"/>
          </a:p>
        </p:txBody>
      </p:sp>
      <p:sp>
        <p:nvSpPr>
          <p:cNvPr id="4" name="Slide Number Placeholder 3"/>
          <p:cNvSpPr>
            <a:spLocks noGrp="1"/>
          </p:cNvSpPr>
          <p:nvPr>
            <p:ph type="sldNum" sz="quarter" idx="5"/>
          </p:nvPr>
        </p:nvSpPr>
        <p:spPr/>
        <p:txBody>
          <a:bodyPr/>
          <a:lstStyle/>
          <a:p>
            <a:fld id="{2B6F2B98-49A4-4FFE-A576-C447E978B121}" type="slidenum">
              <a:rPr lang="en-GB" smtClean="0"/>
              <a:t>35</a:t>
            </a:fld>
            <a:endParaRPr lang="en-GB"/>
          </a:p>
        </p:txBody>
      </p:sp>
    </p:spTree>
    <p:extLst>
      <p:ext uri="{BB962C8B-B14F-4D97-AF65-F5344CB8AC3E}">
        <p14:creationId xmlns:p14="http://schemas.microsoft.com/office/powerpoint/2010/main" val="3150062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B6F2B98-49A4-4FFE-A576-C447E978B121}" type="slidenum">
              <a:rPr lang="en-GB" smtClean="0"/>
              <a:t>14</a:t>
            </a:fld>
            <a:endParaRPr lang="en-GB"/>
          </a:p>
        </p:txBody>
      </p:sp>
    </p:spTree>
    <p:extLst>
      <p:ext uri="{BB962C8B-B14F-4D97-AF65-F5344CB8AC3E}">
        <p14:creationId xmlns:p14="http://schemas.microsoft.com/office/powerpoint/2010/main" val="129914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B6F2B98-49A4-4FFE-A576-C447E978B121}" type="slidenum">
              <a:rPr lang="en-GB" smtClean="0"/>
              <a:t>36</a:t>
            </a:fld>
            <a:endParaRPr lang="en-GB"/>
          </a:p>
        </p:txBody>
      </p:sp>
    </p:spTree>
    <p:extLst>
      <p:ext uri="{BB962C8B-B14F-4D97-AF65-F5344CB8AC3E}">
        <p14:creationId xmlns:p14="http://schemas.microsoft.com/office/powerpoint/2010/main" val="2910514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https://homepages.inf.ed.ac.uk/rbf/HIPR2/gsmooth.htm</a:t>
            </a:r>
          </a:p>
        </p:txBody>
      </p:sp>
      <p:sp>
        <p:nvSpPr>
          <p:cNvPr id="4" name="Slide Number Placeholder 3"/>
          <p:cNvSpPr>
            <a:spLocks noGrp="1"/>
          </p:cNvSpPr>
          <p:nvPr>
            <p:ph type="sldNum" sz="quarter" idx="5"/>
          </p:nvPr>
        </p:nvSpPr>
        <p:spPr/>
        <p:txBody>
          <a:bodyPr/>
          <a:lstStyle/>
          <a:p>
            <a:fld id="{2B6F2B98-49A4-4FFE-A576-C447E978B121}" type="slidenum">
              <a:rPr lang="en-GB" smtClean="0"/>
              <a:t>37</a:t>
            </a:fld>
            <a:endParaRPr lang="en-GB"/>
          </a:p>
        </p:txBody>
      </p:sp>
    </p:spTree>
    <p:extLst>
      <p:ext uri="{BB962C8B-B14F-4D97-AF65-F5344CB8AC3E}">
        <p14:creationId xmlns:p14="http://schemas.microsoft.com/office/powerpoint/2010/main" val="3007124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https://homepages.inf.ed.ac.uk/rbf/HIPR2/gsmooth.htm</a:t>
            </a:r>
          </a:p>
        </p:txBody>
      </p:sp>
      <p:sp>
        <p:nvSpPr>
          <p:cNvPr id="4" name="Slide Number Placeholder 3"/>
          <p:cNvSpPr>
            <a:spLocks noGrp="1"/>
          </p:cNvSpPr>
          <p:nvPr>
            <p:ph type="sldNum" sz="quarter" idx="5"/>
          </p:nvPr>
        </p:nvSpPr>
        <p:spPr/>
        <p:txBody>
          <a:bodyPr/>
          <a:lstStyle/>
          <a:p>
            <a:fld id="{2B6F2B98-49A4-4FFE-A576-C447E978B121}" type="slidenum">
              <a:rPr lang="en-GB" smtClean="0"/>
              <a:t>38</a:t>
            </a:fld>
            <a:endParaRPr lang="en-GB"/>
          </a:p>
        </p:txBody>
      </p:sp>
    </p:spTree>
    <p:extLst>
      <p:ext uri="{BB962C8B-B14F-4D97-AF65-F5344CB8AC3E}">
        <p14:creationId xmlns:p14="http://schemas.microsoft.com/office/powerpoint/2010/main" val="3847294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https://homepages.inf.ed.ac.uk/rbf/HIPR2/gsmooth.htm</a:t>
            </a:r>
          </a:p>
        </p:txBody>
      </p:sp>
      <p:sp>
        <p:nvSpPr>
          <p:cNvPr id="4" name="Slide Number Placeholder 3"/>
          <p:cNvSpPr>
            <a:spLocks noGrp="1"/>
          </p:cNvSpPr>
          <p:nvPr>
            <p:ph type="sldNum" sz="quarter" idx="5"/>
          </p:nvPr>
        </p:nvSpPr>
        <p:spPr/>
        <p:txBody>
          <a:bodyPr/>
          <a:lstStyle/>
          <a:p>
            <a:fld id="{2B6F2B98-49A4-4FFE-A576-C447E978B121}" type="slidenum">
              <a:rPr lang="en-GB" smtClean="0"/>
              <a:t>39</a:t>
            </a:fld>
            <a:endParaRPr lang="en-GB"/>
          </a:p>
        </p:txBody>
      </p:sp>
    </p:spTree>
    <p:extLst>
      <p:ext uri="{BB962C8B-B14F-4D97-AF65-F5344CB8AC3E}">
        <p14:creationId xmlns:p14="http://schemas.microsoft.com/office/powerpoint/2010/main" val="1264388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OpenCV Edge Detection ( cv2.Canny ) - </a:t>
            </a:r>
            <a:r>
              <a:rPr lang="en-GB" dirty="0" err="1">
                <a:hlinkClick r:id="rId3"/>
              </a:rPr>
              <a:t>PyImageSearch</a:t>
            </a:r>
            <a:endParaRPr lang="en-GB" dirty="0"/>
          </a:p>
        </p:txBody>
      </p:sp>
      <p:sp>
        <p:nvSpPr>
          <p:cNvPr id="4" name="Slide Number Placeholder 3"/>
          <p:cNvSpPr>
            <a:spLocks noGrp="1"/>
          </p:cNvSpPr>
          <p:nvPr>
            <p:ph type="sldNum" sz="quarter" idx="5"/>
          </p:nvPr>
        </p:nvSpPr>
        <p:spPr/>
        <p:txBody>
          <a:bodyPr/>
          <a:lstStyle/>
          <a:p>
            <a:fld id="{2B6F2B98-49A4-4FFE-A576-C447E978B121}" type="slidenum">
              <a:rPr lang="en-GB" smtClean="0"/>
              <a:t>41</a:t>
            </a:fld>
            <a:endParaRPr lang="en-GB"/>
          </a:p>
        </p:txBody>
      </p:sp>
    </p:spTree>
    <p:extLst>
      <p:ext uri="{BB962C8B-B14F-4D97-AF65-F5344CB8AC3E}">
        <p14:creationId xmlns:p14="http://schemas.microsoft.com/office/powerpoint/2010/main" val="924279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B6F2B98-49A4-4FFE-A576-C447E978B121}" type="slidenum">
              <a:rPr lang="en-GB" smtClean="0"/>
              <a:t>42</a:t>
            </a:fld>
            <a:endParaRPr lang="en-GB"/>
          </a:p>
        </p:txBody>
      </p:sp>
    </p:spTree>
    <p:extLst>
      <p:ext uri="{BB962C8B-B14F-4D97-AF65-F5344CB8AC3E}">
        <p14:creationId xmlns:p14="http://schemas.microsoft.com/office/powerpoint/2010/main" val="3635130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B6F2B98-49A4-4FFE-A576-C447E978B121}" type="slidenum">
              <a:rPr lang="en-GB" smtClean="0"/>
              <a:t>47</a:t>
            </a:fld>
            <a:endParaRPr lang="en-GB"/>
          </a:p>
        </p:txBody>
      </p:sp>
    </p:spTree>
    <p:extLst>
      <p:ext uri="{BB962C8B-B14F-4D97-AF65-F5344CB8AC3E}">
        <p14:creationId xmlns:p14="http://schemas.microsoft.com/office/powerpoint/2010/main" val="1615576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B6F2B98-49A4-4FFE-A576-C447E978B121}" type="slidenum">
              <a:rPr lang="en-GB" smtClean="0"/>
              <a:t>49</a:t>
            </a:fld>
            <a:endParaRPr lang="en-GB"/>
          </a:p>
        </p:txBody>
      </p:sp>
    </p:spTree>
    <p:extLst>
      <p:ext uri="{BB962C8B-B14F-4D97-AF65-F5344CB8AC3E}">
        <p14:creationId xmlns:p14="http://schemas.microsoft.com/office/powerpoint/2010/main" val="4084802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https://medium.com/@bdhuma/6-basic-things-to-know-about-convolution-daef5e1bc411?p=95fb03f45a9</a:t>
            </a:r>
          </a:p>
        </p:txBody>
      </p:sp>
      <p:sp>
        <p:nvSpPr>
          <p:cNvPr id="4" name="Slide Number Placeholder 3"/>
          <p:cNvSpPr>
            <a:spLocks noGrp="1"/>
          </p:cNvSpPr>
          <p:nvPr>
            <p:ph type="sldNum" sz="quarter" idx="5"/>
          </p:nvPr>
        </p:nvSpPr>
        <p:spPr/>
        <p:txBody>
          <a:bodyPr/>
          <a:lstStyle/>
          <a:p>
            <a:fld id="{2B6F2B98-49A4-4FFE-A576-C447E978B121}" type="slidenum">
              <a:rPr lang="en-GB" smtClean="0"/>
              <a:t>50</a:t>
            </a:fld>
            <a:endParaRPr lang="en-GB"/>
          </a:p>
        </p:txBody>
      </p:sp>
    </p:spTree>
    <p:extLst>
      <p:ext uri="{BB962C8B-B14F-4D97-AF65-F5344CB8AC3E}">
        <p14:creationId xmlns:p14="http://schemas.microsoft.com/office/powerpoint/2010/main" val="2424155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https://medium.com/@bdhuma/6-basic-things-to-know-about-convolution-daef5e1bc411?p=95fb03f45a9</a:t>
            </a:r>
          </a:p>
        </p:txBody>
      </p:sp>
      <p:sp>
        <p:nvSpPr>
          <p:cNvPr id="4" name="Slide Number Placeholder 3"/>
          <p:cNvSpPr>
            <a:spLocks noGrp="1"/>
          </p:cNvSpPr>
          <p:nvPr>
            <p:ph type="sldNum" sz="quarter" idx="5"/>
          </p:nvPr>
        </p:nvSpPr>
        <p:spPr/>
        <p:txBody>
          <a:bodyPr/>
          <a:lstStyle/>
          <a:p>
            <a:fld id="{2B6F2B98-49A4-4FFE-A576-C447E978B121}" type="slidenum">
              <a:rPr lang="en-GB" smtClean="0"/>
              <a:t>15</a:t>
            </a:fld>
            <a:endParaRPr lang="en-GB"/>
          </a:p>
        </p:txBody>
      </p:sp>
    </p:spTree>
    <p:extLst>
      <p:ext uri="{BB962C8B-B14F-4D97-AF65-F5344CB8AC3E}">
        <p14:creationId xmlns:p14="http://schemas.microsoft.com/office/powerpoint/2010/main" val="3209467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https://medium.com/@bdhuma/6-basic-things-to-know-about-convolution-daef5e1bc411?p=95fb03f45a9</a:t>
            </a:r>
          </a:p>
        </p:txBody>
      </p:sp>
      <p:sp>
        <p:nvSpPr>
          <p:cNvPr id="4" name="Slide Number Placeholder 3"/>
          <p:cNvSpPr>
            <a:spLocks noGrp="1"/>
          </p:cNvSpPr>
          <p:nvPr>
            <p:ph type="sldNum" sz="quarter" idx="5"/>
          </p:nvPr>
        </p:nvSpPr>
        <p:spPr/>
        <p:txBody>
          <a:bodyPr/>
          <a:lstStyle/>
          <a:p>
            <a:fld id="{2B6F2B98-49A4-4FFE-A576-C447E978B121}" type="slidenum">
              <a:rPr lang="en-GB" smtClean="0"/>
              <a:t>16</a:t>
            </a:fld>
            <a:endParaRPr lang="en-GB"/>
          </a:p>
        </p:txBody>
      </p:sp>
    </p:spTree>
    <p:extLst>
      <p:ext uri="{BB962C8B-B14F-4D97-AF65-F5344CB8AC3E}">
        <p14:creationId xmlns:p14="http://schemas.microsoft.com/office/powerpoint/2010/main" val="1731160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Types of Convolution Kernels : Simplified | by Prakhar Ganesh | Towards Data Science</a:t>
            </a:r>
            <a:endParaRPr lang="en-GB" dirty="0"/>
          </a:p>
        </p:txBody>
      </p:sp>
      <p:sp>
        <p:nvSpPr>
          <p:cNvPr id="4" name="Slide Number Placeholder 3"/>
          <p:cNvSpPr>
            <a:spLocks noGrp="1"/>
          </p:cNvSpPr>
          <p:nvPr>
            <p:ph type="sldNum" sz="quarter" idx="5"/>
          </p:nvPr>
        </p:nvSpPr>
        <p:spPr/>
        <p:txBody>
          <a:bodyPr/>
          <a:lstStyle/>
          <a:p>
            <a:fld id="{2B6F2B98-49A4-4FFE-A576-C447E978B121}" type="slidenum">
              <a:rPr lang="en-GB" smtClean="0"/>
              <a:t>17</a:t>
            </a:fld>
            <a:endParaRPr lang="en-GB"/>
          </a:p>
        </p:txBody>
      </p:sp>
    </p:spTree>
    <p:extLst>
      <p:ext uri="{BB962C8B-B14F-4D97-AF65-F5344CB8AC3E}">
        <p14:creationId xmlns:p14="http://schemas.microsoft.com/office/powerpoint/2010/main" val="1825100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B6F2B98-49A4-4FFE-A576-C447E978B121}" type="slidenum">
              <a:rPr lang="en-GB" smtClean="0"/>
              <a:t>18</a:t>
            </a:fld>
            <a:endParaRPr lang="en-GB"/>
          </a:p>
        </p:txBody>
      </p:sp>
    </p:spTree>
    <p:extLst>
      <p:ext uri="{BB962C8B-B14F-4D97-AF65-F5344CB8AC3E}">
        <p14:creationId xmlns:p14="http://schemas.microsoft.com/office/powerpoint/2010/main" val="2319631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B6F2B98-49A4-4FFE-A576-C447E978B121}" type="slidenum">
              <a:rPr lang="en-GB" smtClean="0"/>
              <a:t>19</a:t>
            </a:fld>
            <a:endParaRPr lang="en-GB"/>
          </a:p>
        </p:txBody>
      </p:sp>
    </p:spTree>
    <p:extLst>
      <p:ext uri="{BB962C8B-B14F-4D97-AF65-F5344CB8AC3E}">
        <p14:creationId xmlns:p14="http://schemas.microsoft.com/office/powerpoint/2010/main" val="2841219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hlinkClick r:id="rId3"/>
              </a:rPr>
              <a:t>File:Quantization error.png - Wikipedia</a:t>
            </a:r>
            <a:endParaRPr lang="en-GB" dirty="0"/>
          </a:p>
        </p:txBody>
      </p:sp>
      <p:sp>
        <p:nvSpPr>
          <p:cNvPr id="4" name="Slide Number Placeholder 3"/>
          <p:cNvSpPr>
            <a:spLocks noGrp="1"/>
          </p:cNvSpPr>
          <p:nvPr>
            <p:ph type="sldNum" sz="quarter" idx="5"/>
          </p:nvPr>
        </p:nvSpPr>
        <p:spPr/>
        <p:txBody>
          <a:bodyPr/>
          <a:lstStyle/>
          <a:p>
            <a:fld id="{2B6F2B98-49A4-4FFE-A576-C447E978B121}" type="slidenum">
              <a:rPr lang="en-GB" smtClean="0"/>
              <a:t>20</a:t>
            </a:fld>
            <a:endParaRPr lang="en-GB"/>
          </a:p>
        </p:txBody>
      </p:sp>
    </p:spTree>
    <p:extLst>
      <p:ext uri="{BB962C8B-B14F-4D97-AF65-F5344CB8AC3E}">
        <p14:creationId xmlns:p14="http://schemas.microsoft.com/office/powerpoint/2010/main" val="3452403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OpenCV: Image Processing (</a:t>
            </a:r>
            <a:r>
              <a:rPr lang="en-GB" dirty="0" err="1">
                <a:hlinkClick r:id="rId3"/>
              </a:rPr>
              <a:t>imgproc</a:t>
            </a:r>
            <a:r>
              <a:rPr lang="en-GB" dirty="0">
                <a:hlinkClick r:id="rId3"/>
              </a:rPr>
              <a:t> module)</a:t>
            </a:r>
            <a:endParaRPr lang="en-GB" dirty="0"/>
          </a:p>
        </p:txBody>
      </p:sp>
      <p:sp>
        <p:nvSpPr>
          <p:cNvPr id="4" name="Slide Number Placeholder 3"/>
          <p:cNvSpPr>
            <a:spLocks noGrp="1"/>
          </p:cNvSpPr>
          <p:nvPr>
            <p:ph type="sldNum" sz="quarter" idx="5"/>
          </p:nvPr>
        </p:nvSpPr>
        <p:spPr/>
        <p:txBody>
          <a:bodyPr/>
          <a:lstStyle/>
          <a:p>
            <a:fld id="{2B6F2B98-49A4-4FFE-A576-C447E978B121}" type="slidenum">
              <a:rPr lang="en-GB" smtClean="0"/>
              <a:t>21</a:t>
            </a:fld>
            <a:endParaRPr lang="en-GB"/>
          </a:p>
        </p:txBody>
      </p:sp>
    </p:spTree>
    <p:extLst>
      <p:ext uri="{BB962C8B-B14F-4D97-AF65-F5344CB8AC3E}">
        <p14:creationId xmlns:p14="http://schemas.microsoft.com/office/powerpoint/2010/main" val="3821720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6D2DE-5882-4FD8-82BC-E8643DB384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FCB06E6-B8E2-47BF-A245-404942745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6596BFC-67FA-4F7D-83DD-8523308D8BA7}"/>
              </a:ext>
            </a:extLst>
          </p:cNvPr>
          <p:cNvSpPr>
            <a:spLocks noGrp="1"/>
          </p:cNvSpPr>
          <p:nvPr>
            <p:ph type="dt" sz="half" idx="10"/>
          </p:nvPr>
        </p:nvSpPr>
        <p:spPr/>
        <p:txBody>
          <a:bodyPr/>
          <a:lstStyle/>
          <a:p>
            <a:fld id="{68E61E19-C80A-4238-B6B0-B9F1EE8AA183}" type="datetimeFigureOut">
              <a:rPr lang="en-GB" smtClean="0"/>
              <a:t>10/10/2021</a:t>
            </a:fld>
            <a:endParaRPr lang="en-GB"/>
          </a:p>
        </p:txBody>
      </p:sp>
      <p:sp>
        <p:nvSpPr>
          <p:cNvPr id="5" name="Footer Placeholder 4">
            <a:extLst>
              <a:ext uri="{FF2B5EF4-FFF2-40B4-BE49-F238E27FC236}">
                <a16:creationId xmlns:a16="http://schemas.microsoft.com/office/drawing/2014/main" id="{6DE35138-CEED-4FEB-91AC-959E4981C0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16E8F50-B9AE-4DF0-A487-7C8CB6967C57}"/>
              </a:ext>
            </a:extLst>
          </p:cNvPr>
          <p:cNvSpPr>
            <a:spLocks noGrp="1"/>
          </p:cNvSpPr>
          <p:nvPr>
            <p:ph type="sldNum" sz="quarter" idx="12"/>
          </p:nvPr>
        </p:nvSpPr>
        <p:spPr/>
        <p:txBody>
          <a:bodyPr/>
          <a:lstStyle/>
          <a:p>
            <a:fld id="{04593906-F601-4E32-A23F-9136F6853FC5}" type="slidenum">
              <a:rPr lang="en-GB" smtClean="0"/>
              <a:t>‹#›</a:t>
            </a:fld>
            <a:endParaRPr lang="en-GB"/>
          </a:p>
        </p:txBody>
      </p:sp>
    </p:spTree>
    <p:extLst>
      <p:ext uri="{BB962C8B-B14F-4D97-AF65-F5344CB8AC3E}">
        <p14:creationId xmlns:p14="http://schemas.microsoft.com/office/powerpoint/2010/main" val="652994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37FE6-67F8-45C6-AB9E-36A1B9A557C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DB3DF9F-FC37-4C66-9F00-E70373F18A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1E5A98C-597B-4A75-AEE7-36E0D1289E75}"/>
              </a:ext>
            </a:extLst>
          </p:cNvPr>
          <p:cNvSpPr>
            <a:spLocks noGrp="1"/>
          </p:cNvSpPr>
          <p:nvPr>
            <p:ph type="dt" sz="half" idx="10"/>
          </p:nvPr>
        </p:nvSpPr>
        <p:spPr/>
        <p:txBody>
          <a:bodyPr/>
          <a:lstStyle/>
          <a:p>
            <a:fld id="{68E61E19-C80A-4238-B6B0-B9F1EE8AA183}" type="datetimeFigureOut">
              <a:rPr lang="en-GB" smtClean="0"/>
              <a:t>10/10/2021</a:t>
            </a:fld>
            <a:endParaRPr lang="en-GB"/>
          </a:p>
        </p:txBody>
      </p:sp>
      <p:sp>
        <p:nvSpPr>
          <p:cNvPr id="5" name="Footer Placeholder 4">
            <a:extLst>
              <a:ext uri="{FF2B5EF4-FFF2-40B4-BE49-F238E27FC236}">
                <a16:creationId xmlns:a16="http://schemas.microsoft.com/office/drawing/2014/main" id="{0BDCF05E-5753-47E9-A637-EE9C8D8EDF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52FC4A-DD8D-4CBC-A96E-1DC9E6182DD7}"/>
              </a:ext>
            </a:extLst>
          </p:cNvPr>
          <p:cNvSpPr>
            <a:spLocks noGrp="1"/>
          </p:cNvSpPr>
          <p:nvPr>
            <p:ph type="sldNum" sz="quarter" idx="12"/>
          </p:nvPr>
        </p:nvSpPr>
        <p:spPr/>
        <p:txBody>
          <a:bodyPr/>
          <a:lstStyle/>
          <a:p>
            <a:fld id="{04593906-F601-4E32-A23F-9136F6853FC5}" type="slidenum">
              <a:rPr lang="en-GB" smtClean="0"/>
              <a:t>‹#›</a:t>
            </a:fld>
            <a:endParaRPr lang="en-GB"/>
          </a:p>
        </p:txBody>
      </p:sp>
    </p:spTree>
    <p:extLst>
      <p:ext uri="{BB962C8B-B14F-4D97-AF65-F5344CB8AC3E}">
        <p14:creationId xmlns:p14="http://schemas.microsoft.com/office/powerpoint/2010/main" val="241576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019E62-0853-4A1B-A2C4-74F35A60916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A7C1CBF-2975-4A3B-9E0B-CC57552E7A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D6A2601-EBA1-40F1-84D1-641C0C36A033}"/>
              </a:ext>
            </a:extLst>
          </p:cNvPr>
          <p:cNvSpPr>
            <a:spLocks noGrp="1"/>
          </p:cNvSpPr>
          <p:nvPr>
            <p:ph type="dt" sz="half" idx="10"/>
          </p:nvPr>
        </p:nvSpPr>
        <p:spPr/>
        <p:txBody>
          <a:bodyPr/>
          <a:lstStyle/>
          <a:p>
            <a:fld id="{68E61E19-C80A-4238-B6B0-B9F1EE8AA183}" type="datetimeFigureOut">
              <a:rPr lang="en-GB" smtClean="0"/>
              <a:t>10/10/2021</a:t>
            </a:fld>
            <a:endParaRPr lang="en-GB"/>
          </a:p>
        </p:txBody>
      </p:sp>
      <p:sp>
        <p:nvSpPr>
          <p:cNvPr id="5" name="Footer Placeholder 4">
            <a:extLst>
              <a:ext uri="{FF2B5EF4-FFF2-40B4-BE49-F238E27FC236}">
                <a16:creationId xmlns:a16="http://schemas.microsoft.com/office/drawing/2014/main" id="{FF2AE6BF-CB78-49F4-8269-6ADB5BE77D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A0C4A8-93EF-4B73-A5A1-45D5EA9D6C22}"/>
              </a:ext>
            </a:extLst>
          </p:cNvPr>
          <p:cNvSpPr>
            <a:spLocks noGrp="1"/>
          </p:cNvSpPr>
          <p:nvPr>
            <p:ph type="sldNum" sz="quarter" idx="12"/>
          </p:nvPr>
        </p:nvSpPr>
        <p:spPr/>
        <p:txBody>
          <a:bodyPr/>
          <a:lstStyle/>
          <a:p>
            <a:fld id="{04593906-F601-4E32-A23F-9136F6853FC5}" type="slidenum">
              <a:rPr lang="en-GB" smtClean="0"/>
              <a:t>‹#›</a:t>
            </a:fld>
            <a:endParaRPr lang="en-GB"/>
          </a:p>
        </p:txBody>
      </p:sp>
    </p:spTree>
    <p:extLst>
      <p:ext uri="{BB962C8B-B14F-4D97-AF65-F5344CB8AC3E}">
        <p14:creationId xmlns:p14="http://schemas.microsoft.com/office/powerpoint/2010/main" val="115612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69D8-C626-4C5F-A3ED-ABAA7974A64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6767F20-1DD2-4D32-9744-0A6A6F8AB4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E7F093-9606-4777-A81E-03DA9BCB612F}"/>
              </a:ext>
            </a:extLst>
          </p:cNvPr>
          <p:cNvSpPr>
            <a:spLocks noGrp="1"/>
          </p:cNvSpPr>
          <p:nvPr>
            <p:ph type="dt" sz="half" idx="10"/>
          </p:nvPr>
        </p:nvSpPr>
        <p:spPr/>
        <p:txBody>
          <a:bodyPr/>
          <a:lstStyle/>
          <a:p>
            <a:fld id="{68E61E19-C80A-4238-B6B0-B9F1EE8AA183}" type="datetimeFigureOut">
              <a:rPr lang="en-GB" smtClean="0"/>
              <a:t>10/10/2021</a:t>
            </a:fld>
            <a:endParaRPr lang="en-GB"/>
          </a:p>
        </p:txBody>
      </p:sp>
      <p:sp>
        <p:nvSpPr>
          <p:cNvPr id="5" name="Footer Placeholder 4">
            <a:extLst>
              <a:ext uri="{FF2B5EF4-FFF2-40B4-BE49-F238E27FC236}">
                <a16:creationId xmlns:a16="http://schemas.microsoft.com/office/drawing/2014/main" id="{EA1E3D5A-B101-4BF7-8841-C8489D38B4A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2F99D3C-055C-457F-92AC-0F5ACBFFA44B}"/>
              </a:ext>
            </a:extLst>
          </p:cNvPr>
          <p:cNvSpPr>
            <a:spLocks noGrp="1"/>
          </p:cNvSpPr>
          <p:nvPr>
            <p:ph type="sldNum" sz="quarter" idx="12"/>
          </p:nvPr>
        </p:nvSpPr>
        <p:spPr/>
        <p:txBody>
          <a:bodyPr/>
          <a:lstStyle/>
          <a:p>
            <a:fld id="{04593906-F601-4E32-A23F-9136F6853FC5}" type="slidenum">
              <a:rPr lang="en-GB" smtClean="0"/>
              <a:t>‹#›</a:t>
            </a:fld>
            <a:endParaRPr lang="en-GB"/>
          </a:p>
        </p:txBody>
      </p:sp>
    </p:spTree>
    <p:extLst>
      <p:ext uri="{BB962C8B-B14F-4D97-AF65-F5344CB8AC3E}">
        <p14:creationId xmlns:p14="http://schemas.microsoft.com/office/powerpoint/2010/main" val="3564596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EDF55-6180-4920-BCCC-1E9AA11158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EDD1B22-CE29-488B-8AF7-68DB407484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F9E882-61B3-4A36-9663-1EAE42292859}"/>
              </a:ext>
            </a:extLst>
          </p:cNvPr>
          <p:cNvSpPr>
            <a:spLocks noGrp="1"/>
          </p:cNvSpPr>
          <p:nvPr>
            <p:ph type="dt" sz="half" idx="10"/>
          </p:nvPr>
        </p:nvSpPr>
        <p:spPr/>
        <p:txBody>
          <a:bodyPr/>
          <a:lstStyle/>
          <a:p>
            <a:fld id="{68E61E19-C80A-4238-B6B0-B9F1EE8AA183}" type="datetimeFigureOut">
              <a:rPr lang="en-GB" smtClean="0"/>
              <a:t>10/10/2021</a:t>
            </a:fld>
            <a:endParaRPr lang="en-GB"/>
          </a:p>
        </p:txBody>
      </p:sp>
      <p:sp>
        <p:nvSpPr>
          <p:cNvPr id="5" name="Footer Placeholder 4">
            <a:extLst>
              <a:ext uri="{FF2B5EF4-FFF2-40B4-BE49-F238E27FC236}">
                <a16:creationId xmlns:a16="http://schemas.microsoft.com/office/drawing/2014/main" id="{0875DB2A-95DD-4F83-9CEC-6097B047B8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ADA3A3D-7504-4F85-BFB8-733C57623322}"/>
              </a:ext>
            </a:extLst>
          </p:cNvPr>
          <p:cNvSpPr>
            <a:spLocks noGrp="1"/>
          </p:cNvSpPr>
          <p:nvPr>
            <p:ph type="sldNum" sz="quarter" idx="12"/>
          </p:nvPr>
        </p:nvSpPr>
        <p:spPr/>
        <p:txBody>
          <a:bodyPr/>
          <a:lstStyle/>
          <a:p>
            <a:fld id="{04593906-F601-4E32-A23F-9136F6853FC5}" type="slidenum">
              <a:rPr lang="en-GB" smtClean="0"/>
              <a:t>‹#›</a:t>
            </a:fld>
            <a:endParaRPr lang="en-GB"/>
          </a:p>
        </p:txBody>
      </p:sp>
    </p:spTree>
    <p:extLst>
      <p:ext uri="{BB962C8B-B14F-4D97-AF65-F5344CB8AC3E}">
        <p14:creationId xmlns:p14="http://schemas.microsoft.com/office/powerpoint/2010/main" val="2726477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EC623-A206-47FC-B658-43CA4E8CC8A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9767A23-6698-4104-8BB1-F386A05376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4624B28-1894-4FF4-8668-4F052A2612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46376AF-6F9C-493B-90D4-A6EFC149F2F8}"/>
              </a:ext>
            </a:extLst>
          </p:cNvPr>
          <p:cNvSpPr>
            <a:spLocks noGrp="1"/>
          </p:cNvSpPr>
          <p:nvPr>
            <p:ph type="dt" sz="half" idx="10"/>
          </p:nvPr>
        </p:nvSpPr>
        <p:spPr/>
        <p:txBody>
          <a:bodyPr/>
          <a:lstStyle/>
          <a:p>
            <a:fld id="{68E61E19-C80A-4238-B6B0-B9F1EE8AA183}" type="datetimeFigureOut">
              <a:rPr lang="en-GB" smtClean="0"/>
              <a:t>10/10/2021</a:t>
            </a:fld>
            <a:endParaRPr lang="en-GB"/>
          </a:p>
        </p:txBody>
      </p:sp>
      <p:sp>
        <p:nvSpPr>
          <p:cNvPr id="6" name="Footer Placeholder 5">
            <a:extLst>
              <a:ext uri="{FF2B5EF4-FFF2-40B4-BE49-F238E27FC236}">
                <a16:creationId xmlns:a16="http://schemas.microsoft.com/office/drawing/2014/main" id="{206FE8CB-3636-44DD-8352-780E9A64F7A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1C7A1A7-C7B5-4369-93B2-40AE895D8129}"/>
              </a:ext>
            </a:extLst>
          </p:cNvPr>
          <p:cNvSpPr>
            <a:spLocks noGrp="1"/>
          </p:cNvSpPr>
          <p:nvPr>
            <p:ph type="sldNum" sz="quarter" idx="12"/>
          </p:nvPr>
        </p:nvSpPr>
        <p:spPr/>
        <p:txBody>
          <a:bodyPr/>
          <a:lstStyle/>
          <a:p>
            <a:fld id="{04593906-F601-4E32-A23F-9136F6853FC5}" type="slidenum">
              <a:rPr lang="en-GB" smtClean="0"/>
              <a:t>‹#›</a:t>
            </a:fld>
            <a:endParaRPr lang="en-GB"/>
          </a:p>
        </p:txBody>
      </p:sp>
    </p:spTree>
    <p:extLst>
      <p:ext uri="{BB962C8B-B14F-4D97-AF65-F5344CB8AC3E}">
        <p14:creationId xmlns:p14="http://schemas.microsoft.com/office/powerpoint/2010/main" val="64371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80D82-80F0-4FFA-9796-9B87EF75889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04166E-3842-4509-9313-13150E572D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5DFC38-F6BA-421F-9121-2F5195F5C5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3D71740-7CCD-48B5-8462-CECF630A5A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1BAD73-87E3-4F57-8E82-3435CA0680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3C18AA2-B349-45F8-9753-A42C6AD9856A}"/>
              </a:ext>
            </a:extLst>
          </p:cNvPr>
          <p:cNvSpPr>
            <a:spLocks noGrp="1"/>
          </p:cNvSpPr>
          <p:nvPr>
            <p:ph type="dt" sz="half" idx="10"/>
          </p:nvPr>
        </p:nvSpPr>
        <p:spPr/>
        <p:txBody>
          <a:bodyPr/>
          <a:lstStyle/>
          <a:p>
            <a:fld id="{68E61E19-C80A-4238-B6B0-B9F1EE8AA183}" type="datetimeFigureOut">
              <a:rPr lang="en-GB" smtClean="0"/>
              <a:t>10/10/2021</a:t>
            </a:fld>
            <a:endParaRPr lang="en-GB"/>
          </a:p>
        </p:txBody>
      </p:sp>
      <p:sp>
        <p:nvSpPr>
          <p:cNvPr id="8" name="Footer Placeholder 7">
            <a:extLst>
              <a:ext uri="{FF2B5EF4-FFF2-40B4-BE49-F238E27FC236}">
                <a16:creationId xmlns:a16="http://schemas.microsoft.com/office/drawing/2014/main" id="{78782ED8-458E-49CC-9EAD-FFA17893FD6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E3C8B3-005B-4FE9-9773-8C3A9E6AF170}"/>
              </a:ext>
            </a:extLst>
          </p:cNvPr>
          <p:cNvSpPr>
            <a:spLocks noGrp="1"/>
          </p:cNvSpPr>
          <p:nvPr>
            <p:ph type="sldNum" sz="quarter" idx="12"/>
          </p:nvPr>
        </p:nvSpPr>
        <p:spPr/>
        <p:txBody>
          <a:bodyPr/>
          <a:lstStyle/>
          <a:p>
            <a:fld id="{04593906-F601-4E32-A23F-9136F6853FC5}" type="slidenum">
              <a:rPr lang="en-GB" smtClean="0"/>
              <a:t>‹#›</a:t>
            </a:fld>
            <a:endParaRPr lang="en-GB"/>
          </a:p>
        </p:txBody>
      </p:sp>
    </p:spTree>
    <p:extLst>
      <p:ext uri="{BB962C8B-B14F-4D97-AF65-F5344CB8AC3E}">
        <p14:creationId xmlns:p14="http://schemas.microsoft.com/office/powerpoint/2010/main" val="2499747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E41DC-D308-4B2A-AC5E-6E9F07E0767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FF769A-2704-4B49-A52E-7B201E4178C4}"/>
              </a:ext>
            </a:extLst>
          </p:cNvPr>
          <p:cNvSpPr>
            <a:spLocks noGrp="1"/>
          </p:cNvSpPr>
          <p:nvPr>
            <p:ph type="dt" sz="half" idx="10"/>
          </p:nvPr>
        </p:nvSpPr>
        <p:spPr/>
        <p:txBody>
          <a:bodyPr/>
          <a:lstStyle/>
          <a:p>
            <a:fld id="{68E61E19-C80A-4238-B6B0-B9F1EE8AA183}" type="datetimeFigureOut">
              <a:rPr lang="en-GB" smtClean="0"/>
              <a:t>10/10/2021</a:t>
            </a:fld>
            <a:endParaRPr lang="en-GB"/>
          </a:p>
        </p:txBody>
      </p:sp>
      <p:sp>
        <p:nvSpPr>
          <p:cNvPr id="4" name="Footer Placeholder 3">
            <a:extLst>
              <a:ext uri="{FF2B5EF4-FFF2-40B4-BE49-F238E27FC236}">
                <a16:creationId xmlns:a16="http://schemas.microsoft.com/office/drawing/2014/main" id="{90676A95-0C55-410F-B568-03D08CE9AA5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0AE7BE6-D2BD-4E4C-AEC3-F6AF34237AD4}"/>
              </a:ext>
            </a:extLst>
          </p:cNvPr>
          <p:cNvSpPr>
            <a:spLocks noGrp="1"/>
          </p:cNvSpPr>
          <p:nvPr>
            <p:ph type="sldNum" sz="quarter" idx="12"/>
          </p:nvPr>
        </p:nvSpPr>
        <p:spPr/>
        <p:txBody>
          <a:bodyPr/>
          <a:lstStyle/>
          <a:p>
            <a:fld id="{04593906-F601-4E32-A23F-9136F6853FC5}" type="slidenum">
              <a:rPr lang="en-GB" smtClean="0"/>
              <a:t>‹#›</a:t>
            </a:fld>
            <a:endParaRPr lang="en-GB"/>
          </a:p>
        </p:txBody>
      </p:sp>
    </p:spTree>
    <p:extLst>
      <p:ext uri="{BB962C8B-B14F-4D97-AF65-F5344CB8AC3E}">
        <p14:creationId xmlns:p14="http://schemas.microsoft.com/office/powerpoint/2010/main" val="346803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10C640-35F6-478C-8F07-604F3830A8A5}"/>
              </a:ext>
            </a:extLst>
          </p:cNvPr>
          <p:cNvSpPr>
            <a:spLocks noGrp="1"/>
          </p:cNvSpPr>
          <p:nvPr>
            <p:ph type="dt" sz="half" idx="10"/>
          </p:nvPr>
        </p:nvSpPr>
        <p:spPr/>
        <p:txBody>
          <a:bodyPr/>
          <a:lstStyle/>
          <a:p>
            <a:fld id="{68E61E19-C80A-4238-B6B0-B9F1EE8AA183}" type="datetimeFigureOut">
              <a:rPr lang="en-GB" smtClean="0"/>
              <a:t>10/10/2021</a:t>
            </a:fld>
            <a:endParaRPr lang="en-GB"/>
          </a:p>
        </p:txBody>
      </p:sp>
      <p:sp>
        <p:nvSpPr>
          <p:cNvPr id="3" name="Footer Placeholder 2">
            <a:extLst>
              <a:ext uri="{FF2B5EF4-FFF2-40B4-BE49-F238E27FC236}">
                <a16:creationId xmlns:a16="http://schemas.microsoft.com/office/drawing/2014/main" id="{CCE96DFA-35DE-4FD0-86E7-2D9284CDB79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7F09082-FDB2-4720-AFC8-C3C4BE393674}"/>
              </a:ext>
            </a:extLst>
          </p:cNvPr>
          <p:cNvSpPr>
            <a:spLocks noGrp="1"/>
          </p:cNvSpPr>
          <p:nvPr>
            <p:ph type="sldNum" sz="quarter" idx="12"/>
          </p:nvPr>
        </p:nvSpPr>
        <p:spPr/>
        <p:txBody>
          <a:bodyPr/>
          <a:lstStyle/>
          <a:p>
            <a:fld id="{04593906-F601-4E32-A23F-9136F6853FC5}" type="slidenum">
              <a:rPr lang="en-GB" smtClean="0"/>
              <a:t>‹#›</a:t>
            </a:fld>
            <a:endParaRPr lang="en-GB"/>
          </a:p>
        </p:txBody>
      </p:sp>
    </p:spTree>
    <p:extLst>
      <p:ext uri="{BB962C8B-B14F-4D97-AF65-F5344CB8AC3E}">
        <p14:creationId xmlns:p14="http://schemas.microsoft.com/office/powerpoint/2010/main" val="2911378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E725-3319-4F27-9EDA-209BB4839B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48D32EC-EEEB-47DF-A64C-D35F409562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BBCB4B0-52C6-492F-99A3-070319A952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FCAB1-7FC1-4E01-9DED-025D73B54B18}"/>
              </a:ext>
            </a:extLst>
          </p:cNvPr>
          <p:cNvSpPr>
            <a:spLocks noGrp="1"/>
          </p:cNvSpPr>
          <p:nvPr>
            <p:ph type="dt" sz="half" idx="10"/>
          </p:nvPr>
        </p:nvSpPr>
        <p:spPr/>
        <p:txBody>
          <a:bodyPr/>
          <a:lstStyle/>
          <a:p>
            <a:fld id="{68E61E19-C80A-4238-B6B0-B9F1EE8AA183}" type="datetimeFigureOut">
              <a:rPr lang="en-GB" smtClean="0"/>
              <a:t>10/10/2021</a:t>
            </a:fld>
            <a:endParaRPr lang="en-GB"/>
          </a:p>
        </p:txBody>
      </p:sp>
      <p:sp>
        <p:nvSpPr>
          <p:cNvPr id="6" name="Footer Placeholder 5">
            <a:extLst>
              <a:ext uri="{FF2B5EF4-FFF2-40B4-BE49-F238E27FC236}">
                <a16:creationId xmlns:a16="http://schemas.microsoft.com/office/drawing/2014/main" id="{B9DB09C1-F826-4E39-AC02-69BE7EF61C4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3470DE-84B1-445B-833E-E0707F6F685C}"/>
              </a:ext>
            </a:extLst>
          </p:cNvPr>
          <p:cNvSpPr>
            <a:spLocks noGrp="1"/>
          </p:cNvSpPr>
          <p:nvPr>
            <p:ph type="sldNum" sz="quarter" idx="12"/>
          </p:nvPr>
        </p:nvSpPr>
        <p:spPr/>
        <p:txBody>
          <a:bodyPr/>
          <a:lstStyle/>
          <a:p>
            <a:fld id="{04593906-F601-4E32-A23F-9136F6853FC5}" type="slidenum">
              <a:rPr lang="en-GB" smtClean="0"/>
              <a:t>‹#›</a:t>
            </a:fld>
            <a:endParaRPr lang="en-GB"/>
          </a:p>
        </p:txBody>
      </p:sp>
    </p:spTree>
    <p:extLst>
      <p:ext uri="{BB962C8B-B14F-4D97-AF65-F5344CB8AC3E}">
        <p14:creationId xmlns:p14="http://schemas.microsoft.com/office/powerpoint/2010/main" val="3057296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06CF4-6534-49FD-9BBD-9CE8D050CB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4C2FEE4-D89A-4EB6-B419-DEE61204D0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204E76E-ABD0-481E-8FC1-32622FA3C2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1213D-1F8C-4E18-9B9D-A695E45A82AF}"/>
              </a:ext>
            </a:extLst>
          </p:cNvPr>
          <p:cNvSpPr>
            <a:spLocks noGrp="1"/>
          </p:cNvSpPr>
          <p:nvPr>
            <p:ph type="dt" sz="half" idx="10"/>
          </p:nvPr>
        </p:nvSpPr>
        <p:spPr/>
        <p:txBody>
          <a:bodyPr/>
          <a:lstStyle/>
          <a:p>
            <a:fld id="{68E61E19-C80A-4238-B6B0-B9F1EE8AA183}" type="datetimeFigureOut">
              <a:rPr lang="en-GB" smtClean="0"/>
              <a:t>10/10/2021</a:t>
            </a:fld>
            <a:endParaRPr lang="en-GB"/>
          </a:p>
        </p:txBody>
      </p:sp>
      <p:sp>
        <p:nvSpPr>
          <p:cNvPr id="6" name="Footer Placeholder 5">
            <a:extLst>
              <a:ext uri="{FF2B5EF4-FFF2-40B4-BE49-F238E27FC236}">
                <a16:creationId xmlns:a16="http://schemas.microsoft.com/office/drawing/2014/main" id="{704F1368-5F58-4C58-81FC-98BFD4D78BE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BBFB34-D942-46BC-9973-C7F9CC859CE3}"/>
              </a:ext>
            </a:extLst>
          </p:cNvPr>
          <p:cNvSpPr>
            <a:spLocks noGrp="1"/>
          </p:cNvSpPr>
          <p:nvPr>
            <p:ph type="sldNum" sz="quarter" idx="12"/>
          </p:nvPr>
        </p:nvSpPr>
        <p:spPr/>
        <p:txBody>
          <a:bodyPr/>
          <a:lstStyle/>
          <a:p>
            <a:fld id="{04593906-F601-4E32-A23F-9136F6853FC5}" type="slidenum">
              <a:rPr lang="en-GB" smtClean="0"/>
              <a:t>‹#›</a:t>
            </a:fld>
            <a:endParaRPr lang="en-GB"/>
          </a:p>
        </p:txBody>
      </p:sp>
    </p:spTree>
    <p:extLst>
      <p:ext uri="{BB962C8B-B14F-4D97-AF65-F5344CB8AC3E}">
        <p14:creationId xmlns:p14="http://schemas.microsoft.com/office/powerpoint/2010/main" val="2826321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23F6A9-7A3A-4C74-962F-D79F800DFF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067F23C-17FC-41C2-89F1-1BB4A12CEB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34450A-A597-4A5B-BCAC-4AABBD4555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E61E19-C80A-4238-B6B0-B9F1EE8AA183}" type="datetimeFigureOut">
              <a:rPr lang="en-GB" smtClean="0"/>
              <a:t>10/10/2021</a:t>
            </a:fld>
            <a:endParaRPr lang="en-GB"/>
          </a:p>
        </p:txBody>
      </p:sp>
      <p:sp>
        <p:nvSpPr>
          <p:cNvPr id="5" name="Footer Placeholder 4">
            <a:extLst>
              <a:ext uri="{FF2B5EF4-FFF2-40B4-BE49-F238E27FC236}">
                <a16:creationId xmlns:a16="http://schemas.microsoft.com/office/drawing/2014/main" id="{31495C4A-021A-4F98-BE51-C82505EDCC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7A88F13-90A1-4E97-80A6-933677EB9E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593906-F601-4E32-A23F-9136F6853FC5}" type="slidenum">
              <a:rPr lang="en-GB" smtClean="0"/>
              <a:t>‹#›</a:t>
            </a:fld>
            <a:endParaRPr lang="en-GB"/>
          </a:p>
        </p:txBody>
      </p:sp>
    </p:spTree>
    <p:extLst>
      <p:ext uri="{BB962C8B-B14F-4D97-AF65-F5344CB8AC3E}">
        <p14:creationId xmlns:p14="http://schemas.microsoft.com/office/powerpoint/2010/main" val="2554591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en.wikipedia.org/wiki/Signal_reconstruction" TargetMode="External"/><Relationship Id="rId4" Type="http://schemas.openxmlformats.org/officeDocument/2006/relationships/image" Target="../media/image40.gif"/></Relationships>
</file>

<file path=ppt/slides/_rels/slide2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slide" Target="slide6.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homepages.inf.ed.ac.uk/rbf/HIPR2/freqdom.htm" TargetMode="External"/><Relationship Id="rId2" Type="http://schemas.openxmlformats.org/officeDocument/2006/relationships/hyperlink" Target="https://homepages.inf.ed.ac.uk/rbf/HIPR2/fourier.htm" TargetMode="External"/><Relationship Id="rId1" Type="http://schemas.openxmlformats.org/officeDocument/2006/relationships/slideLayout" Target="../slideLayouts/slideLayout2.xml"/><Relationship Id="rId4" Type="http://schemas.openxmlformats.org/officeDocument/2006/relationships/hyperlink" Target="https://homepages.inf.ed.ac.uk/rbf/HIPR2/spatdom.htm"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DC5BA-B9A1-4C6F-8911-FB2F345BB42A}"/>
              </a:ext>
            </a:extLst>
          </p:cNvPr>
          <p:cNvSpPr txBox="1">
            <a:spLocks/>
          </p:cNvSpPr>
          <p:nvPr/>
        </p:nvSpPr>
        <p:spPr>
          <a:xfrm>
            <a:off x="3117849" y="2422004"/>
            <a:ext cx="5956301" cy="2013992"/>
          </a:xfrm>
          <a:prstGeom prst="rect">
            <a:avLst/>
          </a:prstGeom>
          <a:solidFill>
            <a:schemeClr val="accent5">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7000" b="1" dirty="0">
                <a:solidFill>
                  <a:schemeClr val="bg1"/>
                </a:solidFill>
              </a:rPr>
              <a:t>Image Representation</a:t>
            </a:r>
          </a:p>
        </p:txBody>
      </p:sp>
    </p:spTree>
    <p:extLst>
      <p:ext uri="{BB962C8B-B14F-4D97-AF65-F5344CB8AC3E}">
        <p14:creationId xmlns:p14="http://schemas.microsoft.com/office/powerpoint/2010/main" val="3483809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379E9D1-51DF-4242-A2AE-2A17C5AC28EB}"/>
              </a:ext>
            </a:extLst>
          </p:cNvPr>
          <p:cNvPicPr>
            <a:picLocks noGrp="1" noChangeAspect="1"/>
          </p:cNvPicPr>
          <p:nvPr>
            <p:ph idx="1"/>
          </p:nvPr>
        </p:nvPicPr>
        <p:blipFill>
          <a:blip r:embed="rId2"/>
          <a:stretch>
            <a:fillRect/>
          </a:stretch>
        </p:blipFill>
        <p:spPr>
          <a:xfrm>
            <a:off x="8319131" y="1124214"/>
            <a:ext cx="1736320" cy="1743969"/>
          </a:xfrm>
        </p:spPr>
      </p:pic>
      <p:pic>
        <p:nvPicPr>
          <p:cNvPr id="4" name="Picture 3">
            <a:extLst>
              <a:ext uri="{FF2B5EF4-FFF2-40B4-BE49-F238E27FC236}">
                <a16:creationId xmlns:a16="http://schemas.microsoft.com/office/drawing/2014/main" id="{11C467BC-88F9-4148-BFE7-EFEB603B44C3}"/>
              </a:ext>
            </a:extLst>
          </p:cNvPr>
          <p:cNvPicPr>
            <a:picLocks noChangeAspect="1"/>
          </p:cNvPicPr>
          <p:nvPr/>
        </p:nvPicPr>
        <p:blipFill>
          <a:blip r:embed="rId3"/>
          <a:stretch>
            <a:fillRect/>
          </a:stretch>
        </p:blipFill>
        <p:spPr>
          <a:xfrm>
            <a:off x="1278618" y="873512"/>
            <a:ext cx="2219325" cy="1928895"/>
          </a:xfrm>
          <a:prstGeom prst="rect">
            <a:avLst/>
          </a:prstGeom>
        </p:spPr>
      </p:pic>
      <p:sp>
        <p:nvSpPr>
          <p:cNvPr id="10" name="TextBox 9">
            <a:extLst>
              <a:ext uri="{FF2B5EF4-FFF2-40B4-BE49-F238E27FC236}">
                <a16:creationId xmlns:a16="http://schemas.microsoft.com/office/drawing/2014/main" id="{990DAAE6-BDAB-41DE-93FA-D456C7CE9AB2}"/>
              </a:ext>
            </a:extLst>
          </p:cNvPr>
          <p:cNvSpPr txBox="1"/>
          <p:nvPr/>
        </p:nvSpPr>
        <p:spPr>
          <a:xfrm>
            <a:off x="576473" y="4908450"/>
            <a:ext cx="6098344" cy="369332"/>
          </a:xfrm>
          <a:prstGeom prst="rect">
            <a:avLst/>
          </a:prstGeom>
          <a:noFill/>
        </p:spPr>
        <p:txBody>
          <a:bodyPr wrap="square">
            <a:spAutoFit/>
          </a:bodyPr>
          <a:lstStyle/>
          <a:p>
            <a:r>
              <a:rPr lang="en-GB" dirty="0"/>
              <a:t>Gray (First Cell) = (70 * 0.3 + 109 * 0.59 + 65 * 0.11) =  92.46</a:t>
            </a:r>
          </a:p>
        </p:txBody>
      </p:sp>
      <p:sp>
        <p:nvSpPr>
          <p:cNvPr id="16" name="TextBox 15">
            <a:extLst>
              <a:ext uri="{FF2B5EF4-FFF2-40B4-BE49-F238E27FC236}">
                <a16:creationId xmlns:a16="http://schemas.microsoft.com/office/drawing/2014/main" id="{275E3275-DFD7-4F43-8979-0D2542510F4E}"/>
              </a:ext>
            </a:extLst>
          </p:cNvPr>
          <p:cNvSpPr txBox="1"/>
          <p:nvPr/>
        </p:nvSpPr>
        <p:spPr>
          <a:xfrm>
            <a:off x="7067143" y="6250862"/>
            <a:ext cx="4130259" cy="369332"/>
          </a:xfrm>
          <a:prstGeom prst="rect">
            <a:avLst/>
          </a:prstGeom>
          <a:noFill/>
        </p:spPr>
        <p:txBody>
          <a:bodyPr wrap="square">
            <a:spAutoFit/>
          </a:bodyPr>
          <a:lstStyle/>
          <a:p>
            <a:r>
              <a:rPr lang="en-GB" dirty="0"/>
              <a:t>Greyscale 0 is black  and 255 is white</a:t>
            </a:r>
          </a:p>
        </p:txBody>
      </p:sp>
      <p:sp>
        <p:nvSpPr>
          <p:cNvPr id="17" name="Arrow: Right 16">
            <a:extLst>
              <a:ext uri="{FF2B5EF4-FFF2-40B4-BE49-F238E27FC236}">
                <a16:creationId xmlns:a16="http://schemas.microsoft.com/office/drawing/2014/main" id="{3FED737F-1690-472A-8641-87BC13A5C94A}"/>
              </a:ext>
            </a:extLst>
          </p:cNvPr>
          <p:cNvSpPr/>
          <p:nvPr/>
        </p:nvSpPr>
        <p:spPr>
          <a:xfrm>
            <a:off x="5296552" y="3276640"/>
            <a:ext cx="575341" cy="327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3C78796B-F012-4FE8-B9FC-93F354D5EE73}"/>
              </a:ext>
            </a:extLst>
          </p:cNvPr>
          <p:cNvPicPr>
            <a:picLocks noChangeAspect="1"/>
          </p:cNvPicPr>
          <p:nvPr/>
        </p:nvPicPr>
        <p:blipFill>
          <a:blip r:embed="rId4"/>
          <a:stretch>
            <a:fillRect/>
          </a:stretch>
        </p:blipFill>
        <p:spPr>
          <a:xfrm>
            <a:off x="922027" y="2784077"/>
            <a:ext cx="2219325" cy="2085975"/>
          </a:xfrm>
          <a:prstGeom prst="rect">
            <a:avLst/>
          </a:prstGeom>
        </p:spPr>
      </p:pic>
      <p:sp>
        <p:nvSpPr>
          <p:cNvPr id="18" name="TextBox 17">
            <a:extLst>
              <a:ext uri="{FF2B5EF4-FFF2-40B4-BE49-F238E27FC236}">
                <a16:creationId xmlns:a16="http://schemas.microsoft.com/office/drawing/2014/main" id="{C2392B36-1C96-4A52-8D17-F60A767A54F7}"/>
              </a:ext>
            </a:extLst>
          </p:cNvPr>
          <p:cNvSpPr txBox="1"/>
          <p:nvPr/>
        </p:nvSpPr>
        <p:spPr>
          <a:xfrm>
            <a:off x="3662821" y="1505866"/>
            <a:ext cx="6098344" cy="369332"/>
          </a:xfrm>
          <a:prstGeom prst="rect">
            <a:avLst/>
          </a:prstGeom>
          <a:noFill/>
        </p:spPr>
        <p:txBody>
          <a:bodyPr wrap="square">
            <a:spAutoFit/>
          </a:bodyPr>
          <a:lstStyle/>
          <a:p>
            <a:r>
              <a:rPr lang="en-GB" dirty="0"/>
              <a:t>Gray = (Red * 0.3 + Green * 0.59 + Blue * 0.11)</a:t>
            </a:r>
          </a:p>
        </p:txBody>
      </p:sp>
      <p:sp>
        <p:nvSpPr>
          <p:cNvPr id="19" name="TextBox 18">
            <a:extLst>
              <a:ext uri="{FF2B5EF4-FFF2-40B4-BE49-F238E27FC236}">
                <a16:creationId xmlns:a16="http://schemas.microsoft.com/office/drawing/2014/main" id="{5E98834C-518E-4154-B1DB-3616E67AB086}"/>
              </a:ext>
            </a:extLst>
          </p:cNvPr>
          <p:cNvSpPr txBox="1"/>
          <p:nvPr/>
        </p:nvSpPr>
        <p:spPr>
          <a:xfrm>
            <a:off x="576473" y="5915765"/>
            <a:ext cx="6098344" cy="369332"/>
          </a:xfrm>
          <a:prstGeom prst="rect">
            <a:avLst/>
          </a:prstGeom>
          <a:noFill/>
        </p:spPr>
        <p:txBody>
          <a:bodyPr wrap="square">
            <a:spAutoFit/>
          </a:bodyPr>
          <a:lstStyle/>
          <a:p>
            <a:r>
              <a:rPr lang="en-GB" dirty="0"/>
              <a:t>Gray (white) = (255* 0.3 + 255 * 0.59 + 255 * 0.11) =  255</a:t>
            </a:r>
          </a:p>
        </p:txBody>
      </p:sp>
      <p:pic>
        <p:nvPicPr>
          <p:cNvPr id="7" name="Picture 6">
            <a:extLst>
              <a:ext uri="{FF2B5EF4-FFF2-40B4-BE49-F238E27FC236}">
                <a16:creationId xmlns:a16="http://schemas.microsoft.com/office/drawing/2014/main" id="{76C4C4C8-2040-47B0-948D-32BA035F9608}"/>
              </a:ext>
            </a:extLst>
          </p:cNvPr>
          <p:cNvPicPr>
            <a:picLocks noChangeAspect="1"/>
          </p:cNvPicPr>
          <p:nvPr/>
        </p:nvPicPr>
        <p:blipFill>
          <a:blip r:embed="rId5"/>
          <a:stretch>
            <a:fillRect/>
          </a:stretch>
        </p:blipFill>
        <p:spPr>
          <a:xfrm>
            <a:off x="8602436" y="3179364"/>
            <a:ext cx="1866900" cy="647700"/>
          </a:xfrm>
          <a:prstGeom prst="rect">
            <a:avLst/>
          </a:prstGeom>
        </p:spPr>
      </p:pic>
      <p:sp>
        <p:nvSpPr>
          <p:cNvPr id="20" name="TextBox 19">
            <a:extLst>
              <a:ext uri="{FF2B5EF4-FFF2-40B4-BE49-F238E27FC236}">
                <a16:creationId xmlns:a16="http://schemas.microsoft.com/office/drawing/2014/main" id="{C3296A60-A5BB-40B6-A5CD-880972683640}"/>
              </a:ext>
            </a:extLst>
          </p:cNvPr>
          <p:cNvSpPr txBox="1"/>
          <p:nvPr/>
        </p:nvSpPr>
        <p:spPr>
          <a:xfrm>
            <a:off x="576473" y="6435528"/>
            <a:ext cx="6098344" cy="369332"/>
          </a:xfrm>
          <a:prstGeom prst="rect">
            <a:avLst/>
          </a:prstGeom>
          <a:noFill/>
        </p:spPr>
        <p:txBody>
          <a:bodyPr wrap="square">
            <a:spAutoFit/>
          </a:bodyPr>
          <a:lstStyle/>
          <a:p>
            <a:r>
              <a:rPr lang="en-GB" dirty="0"/>
              <a:t>Gray (black) = (0* 0.3 + 0 * 0.59 + 0 * 0.11) = 0</a:t>
            </a:r>
          </a:p>
        </p:txBody>
      </p:sp>
      <p:sp>
        <p:nvSpPr>
          <p:cNvPr id="9" name="Right Brace 8">
            <a:extLst>
              <a:ext uri="{FF2B5EF4-FFF2-40B4-BE49-F238E27FC236}">
                <a16:creationId xmlns:a16="http://schemas.microsoft.com/office/drawing/2014/main" id="{E9B7C4ED-3BF3-4380-99BF-2C0CB1C6E3DE}"/>
              </a:ext>
            </a:extLst>
          </p:cNvPr>
          <p:cNvSpPr/>
          <p:nvPr/>
        </p:nvSpPr>
        <p:spPr>
          <a:xfrm>
            <a:off x="6096000" y="5915765"/>
            <a:ext cx="615993" cy="889095"/>
          </a:xfrm>
          <a:prstGeom prst="rightBrace">
            <a:avLst>
              <a:gd name="adj1" fmla="val 8333"/>
              <a:gd name="adj2" fmla="val 4836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Arrow: Right 21">
            <a:extLst>
              <a:ext uri="{FF2B5EF4-FFF2-40B4-BE49-F238E27FC236}">
                <a16:creationId xmlns:a16="http://schemas.microsoft.com/office/drawing/2014/main" id="{624A4E03-3CA9-4EF0-B863-2F8C8E76D7E9}"/>
              </a:ext>
            </a:extLst>
          </p:cNvPr>
          <p:cNvSpPr/>
          <p:nvPr/>
        </p:nvSpPr>
        <p:spPr>
          <a:xfrm>
            <a:off x="5296266" y="1929206"/>
            <a:ext cx="575341" cy="327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itle 1">
            <a:extLst>
              <a:ext uri="{FF2B5EF4-FFF2-40B4-BE49-F238E27FC236}">
                <a16:creationId xmlns:a16="http://schemas.microsoft.com/office/drawing/2014/main" id="{F3EBA949-B5EF-4DDD-A94C-50837436FB61}"/>
              </a:ext>
            </a:extLst>
          </p:cNvPr>
          <p:cNvSpPr>
            <a:spLocks noGrp="1"/>
          </p:cNvSpPr>
          <p:nvPr>
            <p:ph type="title"/>
          </p:nvPr>
        </p:nvSpPr>
        <p:spPr>
          <a:xfrm>
            <a:off x="-1" y="5308"/>
            <a:ext cx="12191999" cy="576984"/>
          </a:xfrm>
          <a:solidFill>
            <a:schemeClr val="accent5">
              <a:lumMod val="75000"/>
            </a:schemeClr>
          </a:solidFill>
        </p:spPr>
        <p:txBody>
          <a:bodyPr>
            <a:normAutofit/>
          </a:bodyPr>
          <a:lstStyle/>
          <a:p>
            <a:r>
              <a:rPr lang="en-GB" sz="2800" b="1" u="sng" dirty="0" err="1">
                <a:solidFill>
                  <a:schemeClr val="bg1"/>
                </a:solidFill>
              </a:rPr>
              <a:t>Color</a:t>
            </a:r>
            <a:r>
              <a:rPr lang="en-GB" sz="2800" b="1" u="sng" dirty="0">
                <a:solidFill>
                  <a:schemeClr val="bg1"/>
                </a:solidFill>
              </a:rPr>
              <a:t> to </a:t>
            </a:r>
            <a:r>
              <a:rPr lang="en-GB" sz="2800" b="1" u="sng" dirty="0" err="1">
                <a:solidFill>
                  <a:schemeClr val="bg1"/>
                </a:solidFill>
              </a:rPr>
              <a:t>gray</a:t>
            </a:r>
            <a:r>
              <a:rPr lang="en-GB" sz="2800" b="1" u="sng" dirty="0">
                <a:solidFill>
                  <a:schemeClr val="bg1"/>
                </a:solidFill>
              </a:rPr>
              <a:t> scale</a:t>
            </a:r>
          </a:p>
        </p:txBody>
      </p:sp>
      <p:sp>
        <p:nvSpPr>
          <p:cNvPr id="15" name="TextBox 14">
            <a:extLst>
              <a:ext uri="{FF2B5EF4-FFF2-40B4-BE49-F238E27FC236}">
                <a16:creationId xmlns:a16="http://schemas.microsoft.com/office/drawing/2014/main" id="{F1F1F042-F624-45D7-ACE1-97C5756B3C6E}"/>
              </a:ext>
            </a:extLst>
          </p:cNvPr>
          <p:cNvSpPr txBox="1"/>
          <p:nvPr/>
        </p:nvSpPr>
        <p:spPr>
          <a:xfrm>
            <a:off x="576473" y="5615156"/>
            <a:ext cx="6098344" cy="369332"/>
          </a:xfrm>
          <a:prstGeom prst="rect">
            <a:avLst/>
          </a:prstGeom>
          <a:noFill/>
        </p:spPr>
        <p:txBody>
          <a:bodyPr wrap="square">
            <a:spAutoFit/>
          </a:bodyPr>
          <a:lstStyle/>
          <a:p>
            <a:r>
              <a:rPr lang="en-GB" b="1" u="sng" dirty="0"/>
              <a:t>Example calculation</a:t>
            </a:r>
          </a:p>
        </p:txBody>
      </p:sp>
    </p:spTree>
    <p:extLst>
      <p:ext uri="{BB962C8B-B14F-4D97-AF65-F5344CB8AC3E}">
        <p14:creationId xmlns:p14="http://schemas.microsoft.com/office/powerpoint/2010/main" val="2570566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FC24B9-2D2D-4EB8-A364-BA49AB6DE02C}"/>
              </a:ext>
            </a:extLst>
          </p:cNvPr>
          <p:cNvPicPr>
            <a:picLocks noChangeAspect="1"/>
          </p:cNvPicPr>
          <p:nvPr/>
        </p:nvPicPr>
        <p:blipFill>
          <a:blip r:embed="rId2"/>
          <a:stretch>
            <a:fillRect/>
          </a:stretch>
        </p:blipFill>
        <p:spPr>
          <a:xfrm>
            <a:off x="28547" y="592365"/>
            <a:ext cx="4029075" cy="4105275"/>
          </a:xfrm>
          <a:prstGeom prst="rect">
            <a:avLst/>
          </a:prstGeom>
        </p:spPr>
      </p:pic>
      <p:sp>
        <p:nvSpPr>
          <p:cNvPr id="7" name="TextBox 6">
            <a:extLst>
              <a:ext uri="{FF2B5EF4-FFF2-40B4-BE49-F238E27FC236}">
                <a16:creationId xmlns:a16="http://schemas.microsoft.com/office/drawing/2014/main" id="{ADB65330-D0DC-4ED1-80A4-C0562C1ED717}"/>
              </a:ext>
            </a:extLst>
          </p:cNvPr>
          <p:cNvSpPr txBox="1"/>
          <p:nvPr/>
        </p:nvSpPr>
        <p:spPr>
          <a:xfrm>
            <a:off x="-1" y="5942470"/>
            <a:ext cx="3587262" cy="323165"/>
          </a:xfrm>
          <a:prstGeom prst="rect">
            <a:avLst/>
          </a:prstGeom>
          <a:noFill/>
        </p:spPr>
        <p:txBody>
          <a:bodyPr wrap="square" rtlCol="0">
            <a:spAutoFit/>
          </a:bodyPr>
          <a:lstStyle/>
          <a:p>
            <a:r>
              <a:rPr lang="en-GB" sz="1500" b="1" u="sng" dirty="0"/>
              <a:t>Need Three channels to represent RBG</a:t>
            </a:r>
          </a:p>
        </p:txBody>
      </p:sp>
      <p:sp>
        <p:nvSpPr>
          <p:cNvPr id="13" name="Rectangle 12">
            <a:extLst>
              <a:ext uri="{FF2B5EF4-FFF2-40B4-BE49-F238E27FC236}">
                <a16:creationId xmlns:a16="http://schemas.microsoft.com/office/drawing/2014/main" id="{0EE07787-878E-4EE4-AF79-CF3639265778}"/>
              </a:ext>
            </a:extLst>
          </p:cNvPr>
          <p:cNvSpPr/>
          <p:nvPr/>
        </p:nvSpPr>
        <p:spPr>
          <a:xfrm>
            <a:off x="4339191" y="3628970"/>
            <a:ext cx="369624" cy="3032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131FC4CF-4031-409E-8CDE-02881EE0615A}"/>
              </a:ext>
            </a:extLst>
          </p:cNvPr>
          <p:cNvSpPr/>
          <p:nvPr/>
        </p:nvSpPr>
        <p:spPr>
          <a:xfrm>
            <a:off x="7183446" y="3597552"/>
            <a:ext cx="369624" cy="3032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54C7C70-25C9-40BB-9C5A-660E18527C80}"/>
              </a:ext>
            </a:extLst>
          </p:cNvPr>
          <p:cNvSpPr/>
          <p:nvPr/>
        </p:nvSpPr>
        <p:spPr>
          <a:xfrm>
            <a:off x="6615694" y="3615662"/>
            <a:ext cx="369624" cy="303281"/>
          </a:xfrm>
          <a:prstGeom prst="rect">
            <a:avLst/>
          </a:prstGeom>
          <a:solidFill>
            <a:srgbClr val="C8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3541DB7D-578D-4823-9953-9D299989C539}"/>
              </a:ext>
            </a:extLst>
          </p:cNvPr>
          <p:cNvCxnSpPr>
            <a:cxnSpLocks/>
          </p:cNvCxnSpPr>
          <p:nvPr/>
        </p:nvCxnSpPr>
        <p:spPr>
          <a:xfrm>
            <a:off x="5326019" y="3932251"/>
            <a:ext cx="114979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DF44FC7-5495-4357-949D-EFD0EA7A604E}"/>
              </a:ext>
            </a:extLst>
          </p:cNvPr>
          <p:cNvSpPr txBox="1"/>
          <p:nvPr/>
        </p:nvSpPr>
        <p:spPr>
          <a:xfrm>
            <a:off x="4407048" y="4071925"/>
            <a:ext cx="263214" cy="276999"/>
          </a:xfrm>
          <a:prstGeom prst="rect">
            <a:avLst/>
          </a:prstGeom>
          <a:noFill/>
        </p:spPr>
        <p:txBody>
          <a:bodyPr wrap="none" rtlCol="0">
            <a:spAutoFit/>
          </a:bodyPr>
          <a:lstStyle/>
          <a:p>
            <a:r>
              <a:rPr lang="en-GB" sz="1200" dirty="0"/>
              <a:t>0</a:t>
            </a:r>
          </a:p>
        </p:txBody>
      </p:sp>
      <p:sp>
        <p:nvSpPr>
          <p:cNvPr id="18" name="TextBox 17">
            <a:extLst>
              <a:ext uri="{FF2B5EF4-FFF2-40B4-BE49-F238E27FC236}">
                <a16:creationId xmlns:a16="http://schemas.microsoft.com/office/drawing/2014/main" id="{146BDF61-B084-4789-915C-F76D5C4B2D0E}"/>
              </a:ext>
            </a:extLst>
          </p:cNvPr>
          <p:cNvSpPr txBox="1"/>
          <p:nvPr/>
        </p:nvSpPr>
        <p:spPr>
          <a:xfrm>
            <a:off x="4912593" y="4033759"/>
            <a:ext cx="420308" cy="276999"/>
          </a:xfrm>
          <a:prstGeom prst="rect">
            <a:avLst/>
          </a:prstGeom>
          <a:noFill/>
        </p:spPr>
        <p:txBody>
          <a:bodyPr wrap="none" rtlCol="0">
            <a:spAutoFit/>
          </a:bodyPr>
          <a:lstStyle/>
          <a:p>
            <a:r>
              <a:rPr lang="en-GB" sz="1200" dirty="0"/>
              <a:t>100</a:t>
            </a:r>
          </a:p>
        </p:txBody>
      </p:sp>
      <p:sp>
        <p:nvSpPr>
          <p:cNvPr id="19" name="TextBox 18">
            <a:extLst>
              <a:ext uri="{FF2B5EF4-FFF2-40B4-BE49-F238E27FC236}">
                <a16:creationId xmlns:a16="http://schemas.microsoft.com/office/drawing/2014/main" id="{480E9B67-D12C-403D-82AD-92006960FFE3}"/>
              </a:ext>
            </a:extLst>
          </p:cNvPr>
          <p:cNvSpPr txBox="1"/>
          <p:nvPr/>
        </p:nvSpPr>
        <p:spPr>
          <a:xfrm>
            <a:off x="6608024" y="4061382"/>
            <a:ext cx="420308" cy="276999"/>
          </a:xfrm>
          <a:prstGeom prst="rect">
            <a:avLst/>
          </a:prstGeom>
          <a:noFill/>
        </p:spPr>
        <p:txBody>
          <a:bodyPr wrap="none" rtlCol="0">
            <a:spAutoFit/>
          </a:bodyPr>
          <a:lstStyle/>
          <a:p>
            <a:r>
              <a:rPr lang="en-GB" sz="1200" dirty="0"/>
              <a:t>253</a:t>
            </a:r>
          </a:p>
        </p:txBody>
      </p:sp>
      <p:sp>
        <p:nvSpPr>
          <p:cNvPr id="20" name="TextBox 19">
            <a:extLst>
              <a:ext uri="{FF2B5EF4-FFF2-40B4-BE49-F238E27FC236}">
                <a16:creationId xmlns:a16="http://schemas.microsoft.com/office/drawing/2014/main" id="{481B4972-F8B2-427C-8D78-F99D4C56786D}"/>
              </a:ext>
            </a:extLst>
          </p:cNvPr>
          <p:cNvSpPr txBox="1"/>
          <p:nvPr/>
        </p:nvSpPr>
        <p:spPr>
          <a:xfrm>
            <a:off x="7342916" y="4027103"/>
            <a:ext cx="420308" cy="276999"/>
          </a:xfrm>
          <a:prstGeom prst="rect">
            <a:avLst/>
          </a:prstGeom>
          <a:noFill/>
        </p:spPr>
        <p:txBody>
          <a:bodyPr wrap="none" rtlCol="0">
            <a:spAutoFit/>
          </a:bodyPr>
          <a:lstStyle/>
          <a:p>
            <a:r>
              <a:rPr lang="en-GB" sz="1200" dirty="0"/>
              <a:t>255</a:t>
            </a:r>
          </a:p>
        </p:txBody>
      </p:sp>
      <p:sp>
        <p:nvSpPr>
          <p:cNvPr id="21" name="TextBox 20">
            <a:extLst>
              <a:ext uri="{FF2B5EF4-FFF2-40B4-BE49-F238E27FC236}">
                <a16:creationId xmlns:a16="http://schemas.microsoft.com/office/drawing/2014/main" id="{886C4BB6-7E48-4823-A8E2-5121C89015A8}"/>
              </a:ext>
            </a:extLst>
          </p:cNvPr>
          <p:cNvSpPr txBox="1"/>
          <p:nvPr/>
        </p:nvSpPr>
        <p:spPr>
          <a:xfrm>
            <a:off x="5878600" y="4033759"/>
            <a:ext cx="420308" cy="276999"/>
          </a:xfrm>
          <a:prstGeom prst="rect">
            <a:avLst/>
          </a:prstGeom>
          <a:noFill/>
        </p:spPr>
        <p:txBody>
          <a:bodyPr wrap="none" rtlCol="0">
            <a:spAutoFit/>
          </a:bodyPr>
          <a:lstStyle/>
          <a:p>
            <a:r>
              <a:rPr lang="en-GB" sz="1200" dirty="0"/>
              <a:t>125</a:t>
            </a:r>
          </a:p>
        </p:txBody>
      </p:sp>
      <p:sp>
        <p:nvSpPr>
          <p:cNvPr id="22" name="Rectangle 21">
            <a:extLst>
              <a:ext uri="{FF2B5EF4-FFF2-40B4-BE49-F238E27FC236}">
                <a16:creationId xmlns:a16="http://schemas.microsoft.com/office/drawing/2014/main" id="{391C8581-D959-4F61-A9C5-9BEC12821D80}"/>
              </a:ext>
            </a:extLst>
          </p:cNvPr>
          <p:cNvSpPr/>
          <p:nvPr/>
        </p:nvSpPr>
        <p:spPr>
          <a:xfrm>
            <a:off x="4832605" y="3628969"/>
            <a:ext cx="369624" cy="303281"/>
          </a:xfrm>
          <a:prstGeom prst="rect">
            <a:avLst/>
          </a:prstGeom>
          <a:solidFill>
            <a:srgbClr val="6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773AB1EE-DB32-45F5-BFB1-875A33B00193}"/>
              </a:ext>
            </a:extLst>
          </p:cNvPr>
          <p:cNvSpPr txBox="1"/>
          <p:nvPr/>
        </p:nvSpPr>
        <p:spPr>
          <a:xfrm>
            <a:off x="4235149" y="4338381"/>
            <a:ext cx="3331529" cy="369332"/>
          </a:xfrm>
          <a:prstGeom prst="rect">
            <a:avLst/>
          </a:prstGeom>
          <a:noFill/>
        </p:spPr>
        <p:txBody>
          <a:bodyPr wrap="square" rtlCol="0">
            <a:spAutoFit/>
          </a:bodyPr>
          <a:lstStyle/>
          <a:p>
            <a:r>
              <a:rPr lang="en-GB" b="1" dirty="0"/>
              <a:t>Scale of 0 to 254  for red to white</a:t>
            </a:r>
          </a:p>
        </p:txBody>
      </p:sp>
      <p:sp>
        <p:nvSpPr>
          <p:cNvPr id="24" name="TextBox 23">
            <a:extLst>
              <a:ext uri="{FF2B5EF4-FFF2-40B4-BE49-F238E27FC236}">
                <a16:creationId xmlns:a16="http://schemas.microsoft.com/office/drawing/2014/main" id="{81E33323-7788-4718-91BF-BE0600EF1F89}"/>
              </a:ext>
            </a:extLst>
          </p:cNvPr>
          <p:cNvSpPr txBox="1"/>
          <p:nvPr/>
        </p:nvSpPr>
        <p:spPr>
          <a:xfrm>
            <a:off x="4057622" y="1477409"/>
            <a:ext cx="3705602" cy="369332"/>
          </a:xfrm>
          <a:prstGeom prst="rect">
            <a:avLst/>
          </a:prstGeom>
          <a:noFill/>
        </p:spPr>
        <p:txBody>
          <a:bodyPr wrap="square" rtlCol="0">
            <a:spAutoFit/>
          </a:bodyPr>
          <a:lstStyle/>
          <a:p>
            <a:r>
              <a:rPr lang="en-GB" dirty="0"/>
              <a:t>Scale of 0 to 254  for blue to white</a:t>
            </a:r>
          </a:p>
        </p:txBody>
      </p:sp>
      <p:sp>
        <p:nvSpPr>
          <p:cNvPr id="25" name="TextBox 24">
            <a:extLst>
              <a:ext uri="{FF2B5EF4-FFF2-40B4-BE49-F238E27FC236}">
                <a16:creationId xmlns:a16="http://schemas.microsoft.com/office/drawing/2014/main" id="{D577FC28-D341-4BF7-ACD1-ABD436BBB099}"/>
              </a:ext>
            </a:extLst>
          </p:cNvPr>
          <p:cNvSpPr txBox="1"/>
          <p:nvPr/>
        </p:nvSpPr>
        <p:spPr>
          <a:xfrm>
            <a:off x="4107082" y="2911507"/>
            <a:ext cx="3705602" cy="369332"/>
          </a:xfrm>
          <a:prstGeom prst="rect">
            <a:avLst/>
          </a:prstGeom>
          <a:noFill/>
        </p:spPr>
        <p:txBody>
          <a:bodyPr wrap="square" rtlCol="0">
            <a:spAutoFit/>
          </a:bodyPr>
          <a:lstStyle/>
          <a:p>
            <a:r>
              <a:rPr lang="en-GB" dirty="0"/>
              <a:t>Scale of 0 to 254  for green to white</a:t>
            </a:r>
          </a:p>
        </p:txBody>
      </p:sp>
      <p:sp>
        <p:nvSpPr>
          <p:cNvPr id="34" name="Rectangle 33">
            <a:extLst>
              <a:ext uri="{FF2B5EF4-FFF2-40B4-BE49-F238E27FC236}">
                <a16:creationId xmlns:a16="http://schemas.microsoft.com/office/drawing/2014/main" id="{FD1F853F-CFF6-4D6C-B799-9BF96E2F3798}"/>
              </a:ext>
            </a:extLst>
          </p:cNvPr>
          <p:cNvSpPr/>
          <p:nvPr/>
        </p:nvSpPr>
        <p:spPr>
          <a:xfrm>
            <a:off x="4226988" y="700768"/>
            <a:ext cx="369624" cy="3032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701C5D42-A47A-4A07-96C3-43672755C7B3}"/>
              </a:ext>
            </a:extLst>
          </p:cNvPr>
          <p:cNvSpPr/>
          <p:nvPr/>
        </p:nvSpPr>
        <p:spPr>
          <a:xfrm>
            <a:off x="7071243" y="669350"/>
            <a:ext cx="369624" cy="303281"/>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E106E6CA-A1B5-4088-8CAA-5F5BC75B3466}"/>
              </a:ext>
            </a:extLst>
          </p:cNvPr>
          <p:cNvSpPr/>
          <p:nvPr/>
        </p:nvSpPr>
        <p:spPr>
          <a:xfrm>
            <a:off x="6503491" y="687460"/>
            <a:ext cx="369624" cy="303281"/>
          </a:xfrm>
          <a:prstGeom prst="rect">
            <a:avLst/>
          </a:prstGeom>
          <a:solidFill>
            <a:srgbClr val="0000C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4DC582A4-24B3-4431-A51C-08BC8FAC756E}"/>
              </a:ext>
            </a:extLst>
          </p:cNvPr>
          <p:cNvCxnSpPr>
            <a:cxnSpLocks/>
          </p:cNvCxnSpPr>
          <p:nvPr/>
        </p:nvCxnSpPr>
        <p:spPr>
          <a:xfrm>
            <a:off x="5213816" y="1004049"/>
            <a:ext cx="114979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D81A1F2-F029-456A-97C4-54DD0DB65BE7}"/>
              </a:ext>
            </a:extLst>
          </p:cNvPr>
          <p:cNvSpPr txBox="1"/>
          <p:nvPr/>
        </p:nvSpPr>
        <p:spPr>
          <a:xfrm>
            <a:off x="4294845" y="1143723"/>
            <a:ext cx="263214" cy="276999"/>
          </a:xfrm>
          <a:prstGeom prst="rect">
            <a:avLst/>
          </a:prstGeom>
          <a:noFill/>
        </p:spPr>
        <p:txBody>
          <a:bodyPr wrap="none" rtlCol="0">
            <a:spAutoFit/>
          </a:bodyPr>
          <a:lstStyle/>
          <a:p>
            <a:r>
              <a:rPr lang="en-GB" sz="1200" dirty="0"/>
              <a:t>0</a:t>
            </a:r>
          </a:p>
        </p:txBody>
      </p:sp>
      <p:sp>
        <p:nvSpPr>
          <p:cNvPr id="39" name="TextBox 38">
            <a:extLst>
              <a:ext uri="{FF2B5EF4-FFF2-40B4-BE49-F238E27FC236}">
                <a16:creationId xmlns:a16="http://schemas.microsoft.com/office/drawing/2014/main" id="{A7B0DFF1-AAD6-426D-9C62-E005F4D9C0E0}"/>
              </a:ext>
            </a:extLst>
          </p:cNvPr>
          <p:cNvSpPr txBox="1"/>
          <p:nvPr/>
        </p:nvSpPr>
        <p:spPr>
          <a:xfrm>
            <a:off x="4800390" y="1105557"/>
            <a:ext cx="420308" cy="276999"/>
          </a:xfrm>
          <a:prstGeom prst="rect">
            <a:avLst/>
          </a:prstGeom>
          <a:noFill/>
        </p:spPr>
        <p:txBody>
          <a:bodyPr wrap="none" rtlCol="0">
            <a:spAutoFit/>
          </a:bodyPr>
          <a:lstStyle/>
          <a:p>
            <a:r>
              <a:rPr lang="en-GB" sz="1200" dirty="0"/>
              <a:t>100</a:t>
            </a:r>
          </a:p>
        </p:txBody>
      </p:sp>
      <p:sp>
        <p:nvSpPr>
          <p:cNvPr id="40" name="TextBox 39">
            <a:extLst>
              <a:ext uri="{FF2B5EF4-FFF2-40B4-BE49-F238E27FC236}">
                <a16:creationId xmlns:a16="http://schemas.microsoft.com/office/drawing/2014/main" id="{B6B39035-C663-48A1-98A6-D4F58BB302B4}"/>
              </a:ext>
            </a:extLst>
          </p:cNvPr>
          <p:cNvSpPr txBox="1"/>
          <p:nvPr/>
        </p:nvSpPr>
        <p:spPr>
          <a:xfrm>
            <a:off x="6495821" y="1133180"/>
            <a:ext cx="420308" cy="276999"/>
          </a:xfrm>
          <a:prstGeom prst="rect">
            <a:avLst/>
          </a:prstGeom>
          <a:noFill/>
        </p:spPr>
        <p:txBody>
          <a:bodyPr wrap="none" rtlCol="0">
            <a:spAutoFit/>
          </a:bodyPr>
          <a:lstStyle/>
          <a:p>
            <a:r>
              <a:rPr lang="en-GB" sz="1200" dirty="0"/>
              <a:t>253</a:t>
            </a:r>
          </a:p>
        </p:txBody>
      </p:sp>
      <p:sp>
        <p:nvSpPr>
          <p:cNvPr id="41" name="TextBox 40">
            <a:extLst>
              <a:ext uri="{FF2B5EF4-FFF2-40B4-BE49-F238E27FC236}">
                <a16:creationId xmlns:a16="http://schemas.microsoft.com/office/drawing/2014/main" id="{6C1D15E6-8886-46F1-97B2-A79C255ACD77}"/>
              </a:ext>
            </a:extLst>
          </p:cNvPr>
          <p:cNvSpPr txBox="1"/>
          <p:nvPr/>
        </p:nvSpPr>
        <p:spPr>
          <a:xfrm>
            <a:off x="7230713" y="1098901"/>
            <a:ext cx="420308" cy="276999"/>
          </a:xfrm>
          <a:prstGeom prst="rect">
            <a:avLst/>
          </a:prstGeom>
          <a:noFill/>
        </p:spPr>
        <p:txBody>
          <a:bodyPr wrap="none" rtlCol="0">
            <a:spAutoFit/>
          </a:bodyPr>
          <a:lstStyle/>
          <a:p>
            <a:r>
              <a:rPr lang="en-GB" sz="1200" dirty="0"/>
              <a:t>255</a:t>
            </a:r>
          </a:p>
        </p:txBody>
      </p:sp>
      <p:sp>
        <p:nvSpPr>
          <p:cNvPr id="42" name="TextBox 41">
            <a:extLst>
              <a:ext uri="{FF2B5EF4-FFF2-40B4-BE49-F238E27FC236}">
                <a16:creationId xmlns:a16="http://schemas.microsoft.com/office/drawing/2014/main" id="{90C86ACE-B6AE-47B9-A210-480D63FE9C4D}"/>
              </a:ext>
            </a:extLst>
          </p:cNvPr>
          <p:cNvSpPr txBox="1"/>
          <p:nvPr/>
        </p:nvSpPr>
        <p:spPr>
          <a:xfrm>
            <a:off x="5766397" y="1105557"/>
            <a:ext cx="420308" cy="276999"/>
          </a:xfrm>
          <a:prstGeom prst="rect">
            <a:avLst/>
          </a:prstGeom>
          <a:noFill/>
        </p:spPr>
        <p:txBody>
          <a:bodyPr wrap="none" rtlCol="0">
            <a:spAutoFit/>
          </a:bodyPr>
          <a:lstStyle/>
          <a:p>
            <a:r>
              <a:rPr lang="en-GB" sz="1200" dirty="0"/>
              <a:t>125</a:t>
            </a:r>
          </a:p>
        </p:txBody>
      </p:sp>
      <p:sp>
        <p:nvSpPr>
          <p:cNvPr id="43" name="Rectangle 42">
            <a:extLst>
              <a:ext uri="{FF2B5EF4-FFF2-40B4-BE49-F238E27FC236}">
                <a16:creationId xmlns:a16="http://schemas.microsoft.com/office/drawing/2014/main" id="{61054ED2-B25E-45D4-8DC1-345FC8FD5C21}"/>
              </a:ext>
            </a:extLst>
          </p:cNvPr>
          <p:cNvSpPr/>
          <p:nvPr/>
        </p:nvSpPr>
        <p:spPr>
          <a:xfrm>
            <a:off x="4720402" y="700767"/>
            <a:ext cx="369624" cy="303281"/>
          </a:xfrm>
          <a:prstGeom prst="rect">
            <a:avLst/>
          </a:prstGeom>
          <a:solidFill>
            <a:srgbClr val="00006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1AB8F856-17DD-4E4E-9EF3-CDB66B0CC0BF}"/>
              </a:ext>
            </a:extLst>
          </p:cNvPr>
          <p:cNvSpPr/>
          <p:nvPr/>
        </p:nvSpPr>
        <p:spPr>
          <a:xfrm>
            <a:off x="4236784" y="712396"/>
            <a:ext cx="369624" cy="303281"/>
          </a:xfrm>
          <a:prstGeom prst="rect">
            <a:avLst/>
          </a:prstGeom>
          <a:solidFill>
            <a:srgbClr val="00000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329A8E85-566B-495F-AFD0-E8F2AF59170A}"/>
              </a:ext>
            </a:extLst>
          </p:cNvPr>
          <p:cNvSpPr/>
          <p:nvPr/>
        </p:nvSpPr>
        <p:spPr>
          <a:xfrm>
            <a:off x="4335781" y="3624329"/>
            <a:ext cx="369624" cy="303281"/>
          </a:xfrm>
          <a:prstGeom prst="rect">
            <a:avLst/>
          </a:prstGeom>
          <a:solidFill>
            <a:srgbClr val="00000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FD2EFB4C-6490-46A4-ACCF-D4582E6C931F}"/>
              </a:ext>
            </a:extLst>
          </p:cNvPr>
          <p:cNvSpPr/>
          <p:nvPr/>
        </p:nvSpPr>
        <p:spPr>
          <a:xfrm>
            <a:off x="4238559" y="2052222"/>
            <a:ext cx="369624" cy="3032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792D57D1-09FB-4199-B534-3DD851A7C4EB}"/>
              </a:ext>
            </a:extLst>
          </p:cNvPr>
          <p:cNvSpPr/>
          <p:nvPr/>
        </p:nvSpPr>
        <p:spPr>
          <a:xfrm>
            <a:off x="7242284" y="2012789"/>
            <a:ext cx="369624" cy="303281"/>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4AFB7C2B-A0BD-4F90-958A-DC0C4E0BD0BA}"/>
              </a:ext>
            </a:extLst>
          </p:cNvPr>
          <p:cNvSpPr/>
          <p:nvPr/>
        </p:nvSpPr>
        <p:spPr>
          <a:xfrm>
            <a:off x="6515062" y="2038914"/>
            <a:ext cx="369624" cy="303281"/>
          </a:xfrm>
          <a:prstGeom prst="rect">
            <a:avLst/>
          </a:prstGeom>
          <a:solidFill>
            <a:srgbClr val="00C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Connector 49">
            <a:extLst>
              <a:ext uri="{FF2B5EF4-FFF2-40B4-BE49-F238E27FC236}">
                <a16:creationId xmlns:a16="http://schemas.microsoft.com/office/drawing/2014/main" id="{11D0A933-FC02-48C0-BAEB-1906F46B41DE}"/>
              </a:ext>
            </a:extLst>
          </p:cNvPr>
          <p:cNvCxnSpPr>
            <a:cxnSpLocks/>
          </p:cNvCxnSpPr>
          <p:nvPr/>
        </p:nvCxnSpPr>
        <p:spPr>
          <a:xfrm>
            <a:off x="5225387" y="2355503"/>
            <a:ext cx="114979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08029C5-2C20-43AC-9AE0-386C175B435F}"/>
              </a:ext>
            </a:extLst>
          </p:cNvPr>
          <p:cNvSpPr txBox="1"/>
          <p:nvPr/>
        </p:nvSpPr>
        <p:spPr>
          <a:xfrm>
            <a:off x="4306416" y="2495177"/>
            <a:ext cx="263214" cy="276999"/>
          </a:xfrm>
          <a:prstGeom prst="rect">
            <a:avLst/>
          </a:prstGeom>
          <a:noFill/>
        </p:spPr>
        <p:txBody>
          <a:bodyPr wrap="none" rtlCol="0">
            <a:spAutoFit/>
          </a:bodyPr>
          <a:lstStyle/>
          <a:p>
            <a:r>
              <a:rPr lang="en-GB" sz="1200" dirty="0"/>
              <a:t>0</a:t>
            </a:r>
          </a:p>
        </p:txBody>
      </p:sp>
      <p:sp>
        <p:nvSpPr>
          <p:cNvPr id="52" name="TextBox 51">
            <a:extLst>
              <a:ext uri="{FF2B5EF4-FFF2-40B4-BE49-F238E27FC236}">
                <a16:creationId xmlns:a16="http://schemas.microsoft.com/office/drawing/2014/main" id="{AB70C5E9-2C77-4F05-AFA4-BB2B6A631B38}"/>
              </a:ext>
            </a:extLst>
          </p:cNvPr>
          <p:cNvSpPr txBox="1"/>
          <p:nvPr/>
        </p:nvSpPr>
        <p:spPr>
          <a:xfrm>
            <a:off x="4811961" y="2457011"/>
            <a:ext cx="420308" cy="276999"/>
          </a:xfrm>
          <a:prstGeom prst="rect">
            <a:avLst/>
          </a:prstGeom>
          <a:noFill/>
        </p:spPr>
        <p:txBody>
          <a:bodyPr wrap="none" rtlCol="0">
            <a:spAutoFit/>
          </a:bodyPr>
          <a:lstStyle/>
          <a:p>
            <a:r>
              <a:rPr lang="en-GB" sz="1200" dirty="0"/>
              <a:t>100</a:t>
            </a:r>
          </a:p>
        </p:txBody>
      </p:sp>
      <p:sp>
        <p:nvSpPr>
          <p:cNvPr id="53" name="TextBox 52">
            <a:extLst>
              <a:ext uri="{FF2B5EF4-FFF2-40B4-BE49-F238E27FC236}">
                <a16:creationId xmlns:a16="http://schemas.microsoft.com/office/drawing/2014/main" id="{E6274E42-2806-489A-AE6A-0FE2099C8A16}"/>
              </a:ext>
            </a:extLst>
          </p:cNvPr>
          <p:cNvSpPr txBox="1"/>
          <p:nvPr/>
        </p:nvSpPr>
        <p:spPr>
          <a:xfrm>
            <a:off x="6507392" y="2484634"/>
            <a:ext cx="420308" cy="276999"/>
          </a:xfrm>
          <a:prstGeom prst="rect">
            <a:avLst/>
          </a:prstGeom>
          <a:noFill/>
        </p:spPr>
        <p:txBody>
          <a:bodyPr wrap="none" rtlCol="0">
            <a:spAutoFit/>
          </a:bodyPr>
          <a:lstStyle/>
          <a:p>
            <a:r>
              <a:rPr lang="en-GB" sz="1200" dirty="0"/>
              <a:t>253</a:t>
            </a:r>
          </a:p>
        </p:txBody>
      </p:sp>
      <p:sp>
        <p:nvSpPr>
          <p:cNvPr id="54" name="TextBox 53">
            <a:extLst>
              <a:ext uri="{FF2B5EF4-FFF2-40B4-BE49-F238E27FC236}">
                <a16:creationId xmlns:a16="http://schemas.microsoft.com/office/drawing/2014/main" id="{F834FFC8-C6F4-4B32-89A1-4483E58C836D}"/>
              </a:ext>
            </a:extLst>
          </p:cNvPr>
          <p:cNvSpPr txBox="1"/>
          <p:nvPr/>
        </p:nvSpPr>
        <p:spPr>
          <a:xfrm>
            <a:off x="7242284" y="2450355"/>
            <a:ext cx="420308" cy="276999"/>
          </a:xfrm>
          <a:prstGeom prst="rect">
            <a:avLst/>
          </a:prstGeom>
          <a:noFill/>
        </p:spPr>
        <p:txBody>
          <a:bodyPr wrap="none" rtlCol="0">
            <a:spAutoFit/>
          </a:bodyPr>
          <a:lstStyle/>
          <a:p>
            <a:r>
              <a:rPr lang="en-GB" sz="1200" dirty="0"/>
              <a:t>255</a:t>
            </a:r>
          </a:p>
        </p:txBody>
      </p:sp>
      <p:sp>
        <p:nvSpPr>
          <p:cNvPr id="55" name="TextBox 54">
            <a:extLst>
              <a:ext uri="{FF2B5EF4-FFF2-40B4-BE49-F238E27FC236}">
                <a16:creationId xmlns:a16="http://schemas.microsoft.com/office/drawing/2014/main" id="{E8AB65EC-0139-4C45-9ABF-E18818707BBF}"/>
              </a:ext>
            </a:extLst>
          </p:cNvPr>
          <p:cNvSpPr txBox="1"/>
          <p:nvPr/>
        </p:nvSpPr>
        <p:spPr>
          <a:xfrm>
            <a:off x="5777968" y="2457011"/>
            <a:ext cx="420308" cy="276999"/>
          </a:xfrm>
          <a:prstGeom prst="rect">
            <a:avLst/>
          </a:prstGeom>
          <a:noFill/>
        </p:spPr>
        <p:txBody>
          <a:bodyPr wrap="none" rtlCol="0">
            <a:spAutoFit/>
          </a:bodyPr>
          <a:lstStyle/>
          <a:p>
            <a:r>
              <a:rPr lang="en-GB" sz="1200" dirty="0"/>
              <a:t>125</a:t>
            </a:r>
          </a:p>
        </p:txBody>
      </p:sp>
      <p:sp>
        <p:nvSpPr>
          <p:cNvPr id="56" name="Rectangle 55">
            <a:extLst>
              <a:ext uri="{FF2B5EF4-FFF2-40B4-BE49-F238E27FC236}">
                <a16:creationId xmlns:a16="http://schemas.microsoft.com/office/drawing/2014/main" id="{DFAB5DB5-5A34-464A-B2EC-FC4EF6C9D430}"/>
              </a:ext>
            </a:extLst>
          </p:cNvPr>
          <p:cNvSpPr/>
          <p:nvPr/>
        </p:nvSpPr>
        <p:spPr>
          <a:xfrm>
            <a:off x="4731973" y="2052221"/>
            <a:ext cx="369624" cy="303281"/>
          </a:xfrm>
          <a:prstGeom prst="rect">
            <a:avLst/>
          </a:prstGeom>
          <a:solidFill>
            <a:srgbClr val="0064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87763C3A-8B1E-475E-ADD9-70D674EC72B7}"/>
              </a:ext>
            </a:extLst>
          </p:cNvPr>
          <p:cNvSpPr/>
          <p:nvPr/>
        </p:nvSpPr>
        <p:spPr>
          <a:xfrm>
            <a:off x="4235149" y="2047581"/>
            <a:ext cx="369624" cy="303281"/>
          </a:xfrm>
          <a:prstGeom prst="rect">
            <a:avLst/>
          </a:prstGeom>
          <a:solidFill>
            <a:srgbClr val="00000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itle 1">
            <a:extLst>
              <a:ext uri="{FF2B5EF4-FFF2-40B4-BE49-F238E27FC236}">
                <a16:creationId xmlns:a16="http://schemas.microsoft.com/office/drawing/2014/main" id="{F9AD5B34-D750-4FF7-8DBC-C52BCB07C558}"/>
              </a:ext>
            </a:extLst>
          </p:cNvPr>
          <p:cNvSpPr>
            <a:spLocks noGrp="1"/>
          </p:cNvSpPr>
          <p:nvPr>
            <p:ph type="title"/>
          </p:nvPr>
        </p:nvSpPr>
        <p:spPr>
          <a:xfrm>
            <a:off x="-1" y="5308"/>
            <a:ext cx="12191999" cy="576984"/>
          </a:xfrm>
          <a:solidFill>
            <a:schemeClr val="accent5">
              <a:lumMod val="75000"/>
            </a:schemeClr>
          </a:solidFill>
        </p:spPr>
        <p:txBody>
          <a:bodyPr>
            <a:normAutofit/>
          </a:bodyPr>
          <a:lstStyle/>
          <a:p>
            <a:r>
              <a:rPr lang="en-GB" sz="2800" b="1" u="sng" dirty="0">
                <a:solidFill>
                  <a:schemeClr val="bg1"/>
                </a:solidFill>
              </a:rPr>
              <a:t>RBG </a:t>
            </a:r>
            <a:r>
              <a:rPr lang="en-GB" sz="2800" b="1" u="sng" dirty="0" err="1">
                <a:solidFill>
                  <a:schemeClr val="bg1"/>
                </a:solidFill>
              </a:rPr>
              <a:t>Color</a:t>
            </a:r>
            <a:r>
              <a:rPr lang="en-GB" sz="2800" b="1" u="sng" dirty="0">
                <a:solidFill>
                  <a:schemeClr val="bg1"/>
                </a:solidFill>
              </a:rPr>
              <a:t> Space</a:t>
            </a:r>
          </a:p>
        </p:txBody>
      </p:sp>
      <p:pic>
        <p:nvPicPr>
          <p:cNvPr id="58" name="Picture 57">
            <a:extLst>
              <a:ext uri="{FF2B5EF4-FFF2-40B4-BE49-F238E27FC236}">
                <a16:creationId xmlns:a16="http://schemas.microsoft.com/office/drawing/2014/main" id="{B83CA87F-3A4E-4FA0-B22D-179752A54C17}"/>
              </a:ext>
            </a:extLst>
          </p:cNvPr>
          <p:cNvPicPr>
            <a:picLocks noChangeAspect="1"/>
          </p:cNvPicPr>
          <p:nvPr/>
        </p:nvPicPr>
        <p:blipFill>
          <a:blip r:embed="rId3"/>
          <a:stretch>
            <a:fillRect/>
          </a:stretch>
        </p:blipFill>
        <p:spPr>
          <a:xfrm>
            <a:off x="7704350" y="749933"/>
            <a:ext cx="4368129" cy="3379324"/>
          </a:xfrm>
          <a:prstGeom prst="rect">
            <a:avLst/>
          </a:prstGeom>
        </p:spPr>
      </p:pic>
    </p:spTree>
    <p:extLst>
      <p:ext uri="{BB962C8B-B14F-4D97-AF65-F5344CB8AC3E}">
        <p14:creationId xmlns:p14="http://schemas.microsoft.com/office/powerpoint/2010/main" val="40400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31479D-29F4-41A0-9BD6-EBEA920E98CB}"/>
              </a:ext>
            </a:extLst>
          </p:cNvPr>
          <p:cNvSpPr>
            <a:spLocks noGrp="1"/>
          </p:cNvSpPr>
          <p:nvPr>
            <p:ph type="title"/>
          </p:nvPr>
        </p:nvSpPr>
        <p:spPr>
          <a:xfrm>
            <a:off x="-1" y="5308"/>
            <a:ext cx="12191999" cy="576984"/>
          </a:xfrm>
          <a:solidFill>
            <a:schemeClr val="accent5">
              <a:lumMod val="75000"/>
            </a:schemeClr>
          </a:solidFill>
        </p:spPr>
        <p:txBody>
          <a:bodyPr>
            <a:normAutofit/>
          </a:bodyPr>
          <a:lstStyle/>
          <a:p>
            <a:r>
              <a:rPr lang="en-GB" sz="3200" b="1" u="sng" dirty="0">
                <a:solidFill>
                  <a:schemeClr val="bg1"/>
                </a:solidFill>
              </a:rPr>
              <a:t>HSV </a:t>
            </a:r>
            <a:r>
              <a:rPr lang="en-GB" sz="3200" b="1" u="sng" dirty="0" err="1">
                <a:solidFill>
                  <a:schemeClr val="bg1"/>
                </a:solidFill>
              </a:rPr>
              <a:t>Color</a:t>
            </a:r>
            <a:r>
              <a:rPr lang="en-GB" sz="3200" b="1" u="sng" dirty="0">
                <a:solidFill>
                  <a:schemeClr val="bg1"/>
                </a:solidFill>
              </a:rPr>
              <a:t>  Space</a:t>
            </a:r>
          </a:p>
        </p:txBody>
      </p:sp>
      <p:sp>
        <p:nvSpPr>
          <p:cNvPr id="5" name="TextBox 4">
            <a:extLst>
              <a:ext uri="{FF2B5EF4-FFF2-40B4-BE49-F238E27FC236}">
                <a16:creationId xmlns:a16="http://schemas.microsoft.com/office/drawing/2014/main" id="{BFA67236-AB11-457A-8DA7-E09A3AA1A300}"/>
              </a:ext>
            </a:extLst>
          </p:cNvPr>
          <p:cNvSpPr txBox="1"/>
          <p:nvPr/>
        </p:nvSpPr>
        <p:spPr>
          <a:xfrm>
            <a:off x="117764" y="858981"/>
            <a:ext cx="673582" cy="369332"/>
          </a:xfrm>
          <a:prstGeom prst="rect">
            <a:avLst/>
          </a:prstGeom>
          <a:noFill/>
        </p:spPr>
        <p:txBody>
          <a:bodyPr wrap="none" rtlCol="0">
            <a:spAutoFit/>
          </a:bodyPr>
          <a:lstStyle/>
          <a:p>
            <a:r>
              <a:rPr lang="en-GB" b="0" i="1" dirty="0">
                <a:solidFill>
                  <a:srgbClr val="212529"/>
                </a:solidFill>
                <a:effectLst/>
                <a:latin typeface="Open Sans" panose="020B0604020202020204" pitchFamily="34" charset="0"/>
              </a:rPr>
              <a:t>?????</a:t>
            </a:r>
            <a:endParaRPr lang="en-GB" dirty="0"/>
          </a:p>
        </p:txBody>
      </p:sp>
      <p:sp>
        <p:nvSpPr>
          <p:cNvPr id="6" name="Rectangle 5">
            <a:extLst>
              <a:ext uri="{FF2B5EF4-FFF2-40B4-BE49-F238E27FC236}">
                <a16:creationId xmlns:a16="http://schemas.microsoft.com/office/drawing/2014/main" id="{121E8068-0892-4F1B-8B6F-6EB093FC4F7F}"/>
              </a:ext>
            </a:extLst>
          </p:cNvPr>
          <p:cNvSpPr>
            <a:spLocks noChangeArrowheads="1"/>
          </p:cNvSpPr>
          <p:nvPr/>
        </p:nvSpPr>
        <p:spPr bwMode="auto">
          <a:xfrm>
            <a:off x="117763" y="2066573"/>
            <a:ext cx="8194963"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i="1" dirty="0">
                <a:solidFill>
                  <a:srgbClr val="212529"/>
                </a:solidFill>
                <a:latin typeface="Open Sans" panose="020B0604020202020204" pitchFamily="34" charset="0"/>
              </a:rPr>
              <a:t>?????</a:t>
            </a:r>
          </a:p>
        </p:txBody>
      </p:sp>
      <p:sp>
        <p:nvSpPr>
          <p:cNvPr id="7" name="TextBox 6">
            <a:extLst>
              <a:ext uri="{FF2B5EF4-FFF2-40B4-BE49-F238E27FC236}">
                <a16:creationId xmlns:a16="http://schemas.microsoft.com/office/drawing/2014/main" id="{CE33366D-866B-4F47-BD43-F3B4714EE170}"/>
              </a:ext>
            </a:extLst>
          </p:cNvPr>
          <p:cNvSpPr txBox="1"/>
          <p:nvPr/>
        </p:nvSpPr>
        <p:spPr>
          <a:xfrm>
            <a:off x="8808541" y="962866"/>
            <a:ext cx="3265695" cy="276999"/>
          </a:xfrm>
          <a:prstGeom prst="rect">
            <a:avLst/>
          </a:prstGeom>
          <a:noFill/>
        </p:spPr>
        <p:txBody>
          <a:bodyPr wrap="square" rtlCol="0">
            <a:spAutoFit/>
          </a:bodyPr>
          <a:lstStyle/>
          <a:p>
            <a:r>
              <a:rPr lang="en-GB" sz="1200" dirty="0"/>
              <a:t>??????</a:t>
            </a:r>
          </a:p>
        </p:txBody>
      </p:sp>
      <p:pic>
        <p:nvPicPr>
          <p:cNvPr id="8" name="Picture 7">
            <a:extLst>
              <a:ext uri="{FF2B5EF4-FFF2-40B4-BE49-F238E27FC236}">
                <a16:creationId xmlns:a16="http://schemas.microsoft.com/office/drawing/2014/main" id="{04EC334C-0C41-43BA-B5E2-5D719AB925AB}"/>
              </a:ext>
            </a:extLst>
          </p:cNvPr>
          <p:cNvPicPr>
            <a:picLocks noChangeAspect="1"/>
          </p:cNvPicPr>
          <p:nvPr/>
        </p:nvPicPr>
        <p:blipFill>
          <a:blip r:embed="rId2"/>
          <a:stretch>
            <a:fillRect/>
          </a:stretch>
        </p:blipFill>
        <p:spPr>
          <a:xfrm>
            <a:off x="-1" y="582292"/>
            <a:ext cx="3782553" cy="2207491"/>
          </a:xfrm>
          <a:prstGeom prst="rect">
            <a:avLst/>
          </a:prstGeom>
        </p:spPr>
      </p:pic>
      <p:pic>
        <p:nvPicPr>
          <p:cNvPr id="9" name="Picture 8">
            <a:extLst>
              <a:ext uri="{FF2B5EF4-FFF2-40B4-BE49-F238E27FC236}">
                <a16:creationId xmlns:a16="http://schemas.microsoft.com/office/drawing/2014/main" id="{86D45682-38A5-42A1-931B-AAFF98C30B06}"/>
              </a:ext>
            </a:extLst>
          </p:cNvPr>
          <p:cNvPicPr>
            <a:picLocks noChangeAspect="1"/>
          </p:cNvPicPr>
          <p:nvPr/>
        </p:nvPicPr>
        <p:blipFill>
          <a:blip r:embed="rId3"/>
          <a:stretch>
            <a:fillRect/>
          </a:stretch>
        </p:blipFill>
        <p:spPr>
          <a:xfrm>
            <a:off x="0" y="2712594"/>
            <a:ext cx="3676073" cy="2074388"/>
          </a:xfrm>
          <a:prstGeom prst="rect">
            <a:avLst/>
          </a:prstGeom>
        </p:spPr>
      </p:pic>
      <p:pic>
        <p:nvPicPr>
          <p:cNvPr id="10" name="Picture 9">
            <a:extLst>
              <a:ext uri="{FF2B5EF4-FFF2-40B4-BE49-F238E27FC236}">
                <a16:creationId xmlns:a16="http://schemas.microsoft.com/office/drawing/2014/main" id="{90108548-D9C9-4AD0-929D-96A78D83AF95}"/>
              </a:ext>
            </a:extLst>
          </p:cNvPr>
          <p:cNvPicPr>
            <a:picLocks noChangeAspect="1"/>
          </p:cNvPicPr>
          <p:nvPr/>
        </p:nvPicPr>
        <p:blipFill>
          <a:blip r:embed="rId4"/>
          <a:stretch>
            <a:fillRect/>
          </a:stretch>
        </p:blipFill>
        <p:spPr>
          <a:xfrm>
            <a:off x="5002775" y="605443"/>
            <a:ext cx="3125249" cy="2184340"/>
          </a:xfrm>
          <a:prstGeom prst="rect">
            <a:avLst/>
          </a:prstGeom>
        </p:spPr>
      </p:pic>
      <p:pic>
        <p:nvPicPr>
          <p:cNvPr id="11" name="Picture 10">
            <a:extLst>
              <a:ext uri="{FF2B5EF4-FFF2-40B4-BE49-F238E27FC236}">
                <a16:creationId xmlns:a16="http://schemas.microsoft.com/office/drawing/2014/main" id="{CC2A4053-AAEA-4AF5-8C1B-0AC45110D195}"/>
              </a:ext>
            </a:extLst>
          </p:cNvPr>
          <p:cNvPicPr>
            <a:picLocks noChangeAspect="1"/>
          </p:cNvPicPr>
          <p:nvPr/>
        </p:nvPicPr>
        <p:blipFill>
          <a:blip r:embed="rId5"/>
          <a:stretch>
            <a:fillRect/>
          </a:stretch>
        </p:blipFill>
        <p:spPr>
          <a:xfrm>
            <a:off x="5002775" y="3461238"/>
            <a:ext cx="3125249" cy="2207310"/>
          </a:xfrm>
          <a:prstGeom prst="rect">
            <a:avLst/>
          </a:prstGeom>
        </p:spPr>
      </p:pic>
      <p:pic>
        <p:nvPicPr>
          <p:cNvPr id="12" name="Picture 11">
            <a:extLst>
              <a:ext uri="{FF2B5EF4-FFF2-40B4-BE49-F238E27FC236}">
                <a16:creationId xmlns:a16="http://schemas.microsoft.com/office/drawing/2014/main" id="{56C594BF-3C9E-40B1-9746-D119A53FF079}"/>
              </a:ext>
            </a:extLst>
          </p:cNvPr>
          <p:cNvPicPr>
            <a:picLocks noChangeAspect="1"/>
          </p:cNvPicPr>
          <p:nvPr/>
        </p:nvPicPr>
        <p:blipFill>
          <a:blip r:embed="rId6"/>
          <a:stretch>
            <a:fillRect/>
          </a:stretch>
        </p:blipFill>
        <p:spPr>
          <a:xfrm>
            <a:off x="8536642" y="648669"/>
            <a:ext cx="3046970" cy="2141114"/>
          </a:xfrm>
          <a:prstGeom prst="rect">
            <a:avLst/>
          </a:prstGeom>
        </p:spPr>
      </p:pic>
      <p:pic>
        <p:nvPicPr>
          <p:cNvPr id="13" name="Picture 12">
            <a:extLst>
              <a:ext uri="{FF2B5EF4-FFF2-40B4-BE49-F238E27FC236}">
                <a16:creationId xmlns:a16="http://schemas.microsoft.com/office/drawing/2014/main" id="{BAA80B89-00CC-43CF-872A-13B129AA6C15}"/>
              </a:ext>
            </a:extLst>
          </p:cNvPr>
          <p:cNvPicPr>
            <a:picLocks noChangeAspect="1"/>
          </p:cNvPicPr>
          <p:nvPr/>
        </p:nvPicPr>
        <p:blipFill>
          <a:blip r:embed="rId7"/>
          <a:stretch>
            <a:fillRect/>
          </a:stretch>
        </p:blipFill>
        <p:spPr>
          <a:xfrm>
            <a:off x="8515929" y="3461238"/>
            <a:ext cx="3067683" cy="2271987"/>
          </a:xfrm>
          <a:prstGeom prst="rect">
            <a:avLst/>
          </a:prstGeom>
        </p:spPr>
      </p:pic>
      <p:pic>
        <p:nvPicPr>
          <p:cNvPr id="14" name="Picture 13">
            <a:extLst>
              <a:ext uri="{FF2B5EF4-FFF2-40B4-BE49-F238E27FC236}">
                <a16:creationId xmlns:a16="http://schemas.microsoft.com/office/drawing/2014/main" id="{B9E11CF2-2945-46D5-950A-217802D526E3}"/>
              </a:ext>
            </a:extLst>
          </p:cNvPr>
          <p:cNvPicPr>
            <a:picLocks noChangeAspect="1"/>
          </p:cNvPicPr>
          <p:nvPr/>
        </p:nvPicPr>
        <p:blipFill>
          <a:blip r:embed="rId8"/>
          <a:stretch>
            <a:fillRect/>
          </a:stretch>
        </p:blipFill>
        <p:spPr>
          <a:xfrm>
            <a:off x="0" y="4806960"/>
            <a:ext cx="2022765" cy="2051040"/>
          </a:xfrm>
          <a:prstGeom prst="rect">
            <a:avLst/>
          </a:prstGeom>
        </p:spPr>
      </p:pic>
      <p:sp>
        <p:nvSpPr>
          <p:cNvPr id="15" name="TextBox 14">
            <a:extLst>
              <a:ext uri="{FF2B5EF4-FFF2-40B4-BE49-F238E27FC236}">
                <a16:creationId xmlns:a16="http://schemas.microsoft.com/office/drawing/2014/main" id="{F22E926F-736B-4061-BBDB-B0F339CE3598}"/>
              </a:ext>
            </a:extLst>
          </p:cNvPr>
          <p:cNvSpPr txBox="1"/>
          <p:nvPr/>
        </p:nvSpPr>
        <p:spPr>
          <a:xfrm rot="583565">
            <a:off x="5643290" y="2529470"/>
            <a:ext cx="1139094" cy="369332"/>
          </a:xfrm>
          <a:prstGeom prst="rect">
            <a:avLst/>
          </a:prstGeom>
          <a:noFill/>
        </p:spPr>
        <p:txBody>
          <a:bodyPr wrap="none" rtlCol="0">
            <a:spAutoFit/>
          </a:bodyPr>
          <a:lstStyle/>
          <a:p>
            <a:r>
              <a:rPr lang="en-GB" dirty="0"/>
              <a:t>saturation</a:t>
            </a:r>
          </a:p>
        </p:txBody>
      </p:sp>
      <p:sp>
        <p:nvSpPr>
          <p:cNvPr id="16" name="TextBox 15">
            <a:extLst>
              <a:ext uri="{FF2B5EF4-FFF2-40B4-BE49-F238E27FC236}">
                <a16:creationId xmlns:a16="http://schemas.microsoft.com/office/drawing/2014/main" id="{2DECF1A1-92CE-487C-8C4C-7F85DD50D136}"/>
              </a:ext>
            </a:extLst>
          </p:cNvPr>
          <p:cNvSpPr txBox="1"/>
          <p:nvPr/>
        </p:nvSpPr>
        <p:spPr>
          <a:xfrm rot="19356069">
            <a:off x="7270908" y="2315076"/>
            <a:ext cx="1139094" cy="369332"/>
          </a:xfrm>
          <a:prstGeom prst="rect">
            <a:avLst/>
          </a:prstGeom>
          <a:noFill/>
        </p:spPr>
        <p:txBody>
          <a:bodyPr wrap="none" rtlCol="0">
            <a:spAutoFit/>
          </a:bodyPr>
          <a:lstStyle/>
          <a:p>
            <a:r>
              <a:rPr lang="en-GB" dirty="0"/>
              <a:t>saturation</a:t>
            </a:r>
          </a:p>
        </p:txBody>
      </p:sp>
      <p:sp>
        <p:nvSpPr>
          <p:cNvPr id="17" name="TextBox 16">
            <a:extLst>
              <a:ext uri="{FF2B5EF4-FFF2-40B4-BE49-F238E27FC236}">
                <a16:creationId xmlns:a16="http://schemas.microsoft.com/office/drawing/2014/main" id="{2BF387A7-E2B4-4AAD-8284-E725C22E6232}"/>
              </a:ext>
            </a:extLst>
          </p:cNvPr>
          <p:cNvSpPr txBox="1"/>
          <p:nvPr/>
        </p:nvSpPr>
        <p:spPr>
          <a:xfrm>
            <a:off x="1011381" y="4485778"/>
            <a:ext cx="2148089" cy="276999"/>
          </a:xfrm>
          <a:prstGeom prst="rect">
            <a:avLst/>
          </a:prstGeom>
          <a:noFill/>
        </p:spPr>
        <p:txBody>
          <a:bodyPr wrap="none" rtlCol="0">
            <a:spAutoFit/>
          </a:bodyPr>
          <a:lstStyle/>
          <a:p>
            <a:r>
              <a:rPr lang="en-GB" sz="1200" dirty="0"/>
              <a:t>Value /brightness :amt of white</a:t>
            </a:r>
          </a:p>
        </p:txBody>
      </p:sp>
      <p:sp>
        <p:nvSpPr>
          <p:cNvPr id="18" name="TextBox 17">
            <a:extLst>
              <a:ext uri="{FF2B5EF4-FFF2-40B4-BE49-F238E27FC236}">
                <a16:creationId xmlns:a16="http://schemas.microsoft.com/office/drawing/2014/main" id="{7B84F7AC-C82C-498F-8DE8-DBC78F22C214}"/>
              </a:ext>
            </a:extLst>
          </p:cNvPr>
          <p:cNvSpPr txBox="1"/>
          <p:nvPr/>
        </p:nvSpPr>
        <p:spPr>
          <a:xfrm>
            <a:off x="2547954" y="3791219"/>
            <a:ext cx="1929631" cy="276999"/>
          </a:xfrm>
          <a:prstGeom prst="rect">
            <a:avLst/>
          </a:prstGeom>
          <a:noFill/>
        </p:spPr>
        <p:txBody>
          <a:bodyPr wrap="none" rtlCol="0">
            <a:spAutoFit/>
          </a:bodyPr>
          <a:lstStyle/>
          <a:p>
            <a:r>
              <a:rPr lang="en-GB" sz="1200" dirty="0"/>
              <a:t>Sat :Amount of grey in </a:t>
            </a:r>
            <a:r>
              <a:rPr lang="en-GB" sz="1200" dirty="0" err="1"/>
              <a:t>color</a:t>
            </a:r>
            <a:endParaRPr lang="en-GB" sz="1200" dirty="0"/>
          </a:p>
        </p:txBody>
      </p:sp>
      <p:pic>
        <p:nvPicPr>
          <p:cNvPr id="19" name="Picture 18">
            <a:extLst>
              <a:ext uri="{FF2B5EF4-FFF2-40B4-BE49-F238E27FC236}">
                <a16:creationId xmlns:a16="http://schemas.microsoft.com/office/drawing/2014/main" id="{22980C13-5568-4BAE-BB4A-73F0B6D88C9A}"/>
              </a:ext>
            </a:extLst>
          </p:cNvPr>
          <p:cNvPicPr>
            <a:picLocks noChangeAspect="1"/>
          </p:cNvPicPr>
          <p:nvPr/>
        </p:nvPicPr>
        <p:blipFill>
          <a:blip r:embed="rId9"/>
          <a:stretch>
            <a:fillRect/>
          </a:stretch>
        </p:blipFill>
        <p:spPr>
          <a:xfrm>
            <a:off x="2154531" y="4859213"/>
            <a:ext cx="2716475" cy="2083201"/>
          </a:xfrm>
          <a:prstGeom prst="rect">
            <a:avLst/>
          </a:prstGeom>
        </p:spPr>
      </p:pic>
    </p:spTree>
    <p:extLst>
      <p:ext uri="{BB962C8B-B14F-4D97-AF65-F5344CB8AC3E}">
        <p14:creationId xmlns:p14="http://schemas.microsoft.com/office/powerpoint/2010/main" val="1626597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84A07C-EA9B-4C23-BA94-DB9D3BD59844}"/>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Histogram Representation of Pixels</a:t>
            </a:r>
          </a:p>
        </p:txBody>
      </p:sp>
      <p:sp>
        <p:nvSpPr>
          <p:cNvPr id="2" name="TextBox 1">
            <a:extLst>
              <a:ext uri="{FF2B5EF4-FFF2-40B4-BE49-F238E27FC236}">
                <a16:creationId xmlns:a16="http://schemas.microsoft.com/office/drawing/2014/main" id="{6C5C2C1D-413D-4EF8-9C1E-FC2DCE7D3D27}"/>
              </a:ext>
            </a:extLst>
          </p:cNvPr>
          <p:cNvSpPr txBox="1"/>
          <p:nvPr/>
        </p:nvSpPr>
        <p:spPr>
          <a:xfrm>
            <a:off x="0" y="672558"/>
            <a:ext cx="8318500" cy="646331"/>
          </a:xfrm>
          <a:prstGeom prst="rect">
            <a:avLst/>
          </a:prstGeom>
          <a:noFill/>
        </p:spPr>
        <p:txBody>
          <a:bodyPr wrap="square" rtlCol="0">
            <a:spAutoFit/>
          </a:bodyPr>
          <a:lstStyle/>
          <a:p>
            <a:r>
              <a:rPr lang="en-GB" b="0" i="0" dirty="0">
                <a:solidFill>
                  <a:srgbClr val="202122"/>
                </a:solidFill>
                <a:effectLst/>
                <a:latin typeface="Arial" panose="020B0604020202020204" pitchFamily="34" charset="0"/>
              </a:rPr>
              <a:t>All the pixel values of an image can be represented as a histogram.</a:t>
            </a:r>
          </a:p>
          <a:p>
            <a:r>
              <a:rPr lang="en-GB" dirty="0">
                <a:solidFill>
                  <a:srgbClr val="202122"/>
                </a:solidFill>
                <a:latin typeface="Arial" panose="020B0604020202020204" pitchFamily="34" charset="0"/>
              </a:rPr>
              <a:t>Below an example of histogram of a Gray scale image pixels and colour image.</a:t>
            </a:r>
            <a:endParaRPr lang="en-GB" dirty="0"/>
          </a:p>
        </p:txBody>
      </p:sp>
      <p:pic>
        <p:nvPicPr>
          <p:cNvPr id="11" name="Picture 10">
            <a:extLst>
              <a:ext uri="{FF2B5EF4-FFF2-40B4-BE49-F238E27FC236}">
                <a16:creationId xmlns:a16="http://schemas.microsoft.com/office/drawing/2014/main" id="{3333F133-7D2F-4D78-8AD0-DCF3CC81E040}"/>
              </a:ext>
            </a:extLst>
          </p:cNvPr>
          <p:cNvPicPr>
            <a:picLocks noChangeAspect="1"/>
          </p:cNvPicPr>
          <p:nvPr/>
        </p:nvPicPr>
        <p:blipFill>
          <a:blip r:embed="rId2"/>
          <a:stretch>
            <a:fillRect/>
          </a:stretch>
        </p:blipFill>
        <p:spPr>
          <a:xfrm>
            <a:off x="1" y="1318890"/>
            <a:ext cx="5740400" cy="2788194"/>
          </a:xfrm>
          <a:prstGeom prst="rect">
            <a:avLst/>
          </a:prstGeom>
        </p:spPr>
      </p:pic>
      <p:pic>
        <p:nvPicPr>
          <p:cNvPr id="13" name="Picture 12">
            <a:extLst>
              <a:ext uri="{FF2B5EF4-FFF2-40B4-BE49-F238E27FC236}">
                <a16:creationId xmlns:a16="http://schemas.microsoft.com/office/drawing/2014/main" id="{F72F8418-5D6C-43DF-B0F5-349EE48F3C43}"/>
              </a:ext>
            </a:extLst>
          </p:cNvPr>
          <p:cNvPicPr>
            <a:picLocks noChangeAspect="1"/>
          </p:cNvPicPr>
          <p:nvPr/>
        </p:nvPicPr>
        <p:blipFill>
          <a:blip r:embed="rId3"/>
          <a:stretch>
            <a:fillRect/>
          </a:stretch>
        </p:blipFill>
        <p:spPr>
          <a:xfrm>
            <a:off x="6451601" y="1409155"/>
            <a:ext cx="4734927" cy="2788194"/>
          </a:xfrm>
          <a:prstGeom prst="rect">
            <a:avLst/>
          </a:prstGeom>
        </p:spPr>
      </p:pic>
    </p:spTree>
    <p:extLst>
      <p:ext uri="{BB962C8B-B14F-4D97-AF65-F5344CB8AC3E}">
        <p14:creationId xmlns:p14="http://schemas.microsoft.com/office/powerpoint/2010/main" val="2431331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DC5BA-B9A1-4C6F-8911-FB2F345BB42A}"/>
              </a:ext>
            </a:extLst>
          </p:cNvPr>
          <p:cNvSpPr txBox="1">
            <a:spLocks/>
          </p:cNvSpPr>
          <p:nvPr/>
        </p:nvSpPr>
        <p:spPr>
          <a:xfrm>
            <a:off x="3390899" y="2422004"/>
            <a:ext cx="5410201" cy="2013992"/>
          </a:xfrm>
          <a:prstGeom prst="rect">
            <a:avLst/>
          </a:prstGeom>
          <a:solidFill>
            <a:schemeClr val="accent5">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7000" b="1" dirty="0">
                <a:solidFill>
                  <a:schemeClr val="bg1"/>
                </a:solidFill>
              </a:rPr>
              <a:t>Generic Terms</a:t>
            </a:r>
          </a:p>
        </p:txBody>
      </p:sp>
    </p:spTree>
    <p:extLst>
      <p:ext uri="{BB962C8B-B14F-4D97-AF65-F5344CB8AC3E}">
        <p14:creationId xmlns:p14="http://schemas.microsoft.com/office/powerpoint/2010/main" val="2458840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E8B1E4-87A4-4039-A488-7B5E1C9591A1}"/>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Kernels, Convolution  and Filters</a:t>
            </a:r>
          </a:p>
        </p:txBody>
      </p:sp>
      <p:sp>
        <p:nvSpPr>
          <p:cNvPr id="5" name="TextBox 4">
            <a:extLst>
              <a:ext uri="{FF2B5EF4-FFF2-40B4-BE49-F238E27FC236}">
                <a16:creationId xmlns:a16="http://schemas.microsoft.com/office/drawing/2014/main" id="{70C30B23-1197-489D-BF79-10C3459F3CF6}"/>
              </a:ext>
            </a:extLst>
          </p:cNvPr>
          <p:cNvSpPr txBox="1"/>
          <p:nvPr/>
        </p:nvSpPr>
        <p:spPr>
          <a:xfrm>
            <a:off x="0" y="6046637"/>
            <a:ext cx="6578852" cy="707886"/>
          </a:xfrm>
          <a:prstGeom prst="rect">
            <a:avLst/>
          </a:prstGeom>
          <a:noFill/>
        </p:spPr>
        <p:txBody>
          <a:bodyPr wrap="square" rtlCol="0">
            <a:spAutoFit/>
          </a:bodyPr>
          <a:lstStyle/>
          <a:p>
            <a:r>
              <a:rPr lang="en-GB" sz="2000" dirty="0"/>
              <a:t>Convolution is nothing but one to one multiplication of two matrix (Here it is image matrix and the Kernel) </a:t>
            </a:r>
          </a:p>
        </p:txBody>
      </p:sp>
      <p:pic>
        <p:nvPicPr>
          <p:cNvPr id="7" name="Picture 6">
            <a:extLst>
              <a:ext uri="{FF2B5EF4-FFF2-40B4-BE49-F238E27FC236}">
                <a16:creationId xmlns:a16="http://schemas.microsoft.com/office/drawing/2014/main" id="{BF984722-3651-469A-BAA8-23C806440B44}"/>
              </a:ext>
            </a:extLst>
          </p:cNvPr>
          <p:cNvPicPr>
            <a:picLocks noChangeAspect="1"/>
          </p:cNvPicPr>
          <p:nvPr/>
        </p:nvPicPr>
        <p:blipFill>
          <a:blip r:embed="rId3"/>
          <a:stretch>
            <a:fillRect/>
          </a:stretch>
        </p:blipFill>
        <p:spPr>
          <a:xfrm>
            <a:off x="76199" y="582292"/>
            <a:ext cx="7656543" cy="4662808"/>
          </a:xfrm>
          <a:prstGeom prst="rect">
            <a:avLst/>
          </a:prstGeom>
        </p:spPr>
      </p:pic>
      <p:sp>
        <p:nvSpPr>
          <p:cNvPr id="8" name="TextBox 7">
            <a:extLst>
              <a:ext uri="{FF2B5EF4-FFF2-40B4-BE49-F238E27FC236}">
                <a16:creationId xmlns:a16="http://schemas.microsoft.com/office/drawing/2014/main" id="{49F643C9-13EA-4A94-9DC0-A29380E60162}"/>
              </a:ext>
            </a:extLst>
          </p:cNvPr>
          <p:cNvSpPr txBox="1"/>
          <p:nvPr/>
        </p:nvSpPr>
        <p:spPr>
          <a:xfrm>
            <a:off x="317500" y="836111"/>
            <a:ext cx="1220014" cy="323165"/>
          </a:xfrm>
          <a:prstGeom prst="rect">
            <a:avLst/>
          </a:prstGeom>
          <a:noFill/>
        </p:spPr>
        <p:txBody>
          <a:bodyPr wrap="none" rtlCol="0">
            <a:spAutoFit/>
          </a:bodyPr>
          <a:lstStyle/>
          <a:p>
            <a:r>
              <a:rPr lang="en-GB" sz="1500" dirty="0"/>
              <a:t>Image Matrix</a:t>
            </a:r>
          </a:p>
        </p:txBody>
      </p:sp>
      <p:sp>
        <p:nvSpPr>
          <p:cNvPr id="11" name="TextBox 10">
            <a:extLst>
              <a:ext uri="{FF2B5EF4-FFF2-40B4-BE49-F238E27FC236}">
                <a16:creationId xmlns:a16="http://schemas.microsoft.com/office/drawing/2014/main" id="{2E17490F-263E-42C3-8049-AB594F4C88CD}"/>
              </a:ext>
            </a:extLst>
          </p:cNvPr>
          <p:cNvSpPr txBox="1"/>
          <p:nvPr/>
        </p:nvSpPr>
        <p:spPr>
          <a:xfrm>
            <a:off x="2060574" y="3772354"/>
            <a:ext cx="1539876" cy="323165"/>
          </a:xfrm>
          <a:prstGeom prst="rect">
            <a:avLst/>
          </a:prstGeom>
          <a:noFill/>
        </p:spPr>
        <p:txBody>
          <a:bodyPr wrap="square" rtlCol="0">
            <a:spAutoFit/>
          </a:bodyPr>
          <a:lstStyle/>
          <a:p>
            <a:r>
              <a:rPr lang="en-GB" sz="1500" dirty="0"/>
              <a:t>3 X3 Kernel</a:t>
            </a:r>
          </a:p>
        </p:txBody>
      </p:sp>
      <p:sp>
        <p:nvSpPr>
          <p:cNvPr id="12" name="TextBox 11">
            <a:extLst>
              <a:ext uri="{FF2B5EF4-FFF2-40B4-BE49-F238E27FC236}">
                <a16:creationId xmlns:a16="http://schemas.microsoft.com/office/drawing/2014/main" id="{5D859FB7-53CA-44E2-B07D-31B4FA5EEC0F}"/>
              </a:ext>
            </a:extLst>
          </p:cNvPr>
          <p:cNvSpPr txBox="1"/>
          <p:nvPr/>
        </p:nvSpPr>
        <p:spPr>
          <a:xfrm>
            <a:off x="1790699" y="4349338"/>
            <a:ext cx="1539876" cy="323165"/>
          </a:xfrm>
          <a:prstGeom prst="rect">
            <a:avLst/>
          </a:prstGeom>
          <a:noFill/>
        </p:spPr>
        <p:txBody>
          <a:bodyPr wrap="square" rtlCol="0">
            <a:spAutoFit/>
          </a:bodyPr>
          <a:lstStyle/>
          <a:p>
            <a:r>
              <a:rPr lang="en-GB" sz="1500" dirty="0"/>
              <a:t>Resultant Pixel</a:t>
            </a:r>
          </a:p>
        </p:txBody>
      </p:sp>
    </p:spTree>
    <p:extLst>
      <p:ext uri="{BB962C8B-B14F-4D97-AF65-F5344CB8AC3E}">
        <p14:creationId xmlns:p14="http://schemas.microsoft.com/office/powerpoint/2010/main" val="2681338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E8B1E4-87A4-4039-A488-7B5E1C9591A1}"/>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Kernels</a:t>
            </a:r>
          </a:p>
        </p:txBody>
      </p:sp>
      <p:pic>
        <p:nvPicPr>
          <p:cNvPr id="5" name="Picture 4">
            <a:extLst>
              <a:ext uri="{FF2B5EF4-FFF2-40B4-BE49-F238E27FC236}">
                <a16:creationId xmlns:a16="http://schemas.microsoft.com/office/drawing/2014/main" id="{E04E80CC-5D13-4AE2-B9AF-A83AA71091A8}"/>
              </a:ext>
            </a:extLst>
          </p:cNvPr>
          <p:cNvPicPr>
            <a:picLocks noChangeAspect="1"/>
          </p:cNvPicPr>
          <p:nvPr/>
        </p:nvPicPr>
        <p:blipFill>
          <a:blip r:embed="rId3"/>
          <a:stretch>
            <a:fillRect/>
          </a:stretch>
        </p:blipFill>
        <p:spPr>
          <a:xfrm>
            <a:off x="0" y="3562350"/>
            <a:ext cx="1733550" cy="942975"/>
          </a:xfrm>
          <a:prstGeom prst="rect">
            <a:avLst/>
          </a:prstGeom>
        </p:spPr>
      </p:pic>
      <p:pic>
        <p:nvPicPr>
          <p:cNvPr id="6" name="Picture 5">
            <a:extLst>
              <a:ext uri="{FF2B5EF4-FFF2-40B4-BE49-F238E27FC236}">
                <a16:creationId xmlns:a16="http://schemas.microsoft.com/office/drawing/2014/main" id="{45BE16FC-FF64-471F-A6C7-131B1BC5583E}"/>
              </a:ext>
            </a:extLst>
          </p:cNvPr>
          <p:cNvPicPr>
            <a:picLocks noChangeAspect="1"/>
          </p:cNvPicPr>
          <p:nvPr/>
        </p:nvPicPr>
        <p:blipFill>
          <a:blip r:embed="rId4"/>
          <a:stretch>
            <a:fillRect/>
          </a:stretch>
        </p:blipFill>
        <p:spPr>
          <a:xfrm>
            <a:off x="1563329" y="3516585"/>
            <a:ext cx="1515243" cy="1034503"/>
          </a:xfrm>
          <a:prstGeom prst="rect">
            <a:avLst/>
          </a:prstGeom>
        </p:spPr>
      </p:pic>
      <p:pic>
        <p:nvPicPr>
          <p:cNvPr id="7" name="Picture 6">
            <a:extLst>
              <a:ext uri="{FF2B5EF4-FFF2-40B4-BE49-F238E27FC236}">
                <a16:creationId xmlns:a16="http://schemas.microsoft.com/office/drawing/2014/main" id="{84162D13-BBF8-4388-97CA-BCD7697CD0D3}"/>
              </a:ext>
            </a:extLst>
          </p:cNvPr>
          <p:cNvPicPr>
            <a:picLocks noChangeAspect="1"/>
          </p:cNvPicPr>
          <p:nvPr/>
        </p:nvPicPr>
        <p:blipFill>
          <a:blip r:embed="rId5"/>
          <a:stretch>
            <a:fillRect/>
          </a:stretch>
        </p:blipFill>
        <p:spPr>
          <a:xfrm>
            <a:off x="5364612" y="5201162"/>
            <a:ext cx="1875560" cy="1628776"/>
          </a:xfrm>
          <a:prstGeom prst="rect">
            <a:avLst/>
          </a:prstGeom>
          <a:ln>
            <a:solidFill>
              <a:schemeClr val="accent1"/>
            </a:solidFill>
          </a:ln>
        </p:spPr>
      </p:pic>
      <p:pic>
        <p:nvPicPr>
          <p:cNvPr id="8" name="Picture 7" descr="Table&#10;&#10;Description automatically generated with medium confidence">
            <a:extLst>
              <a:ext uri="{FF2B5EF4-FFF2-40B4-BE49-F238E27FC236}">
                <a16:creationId xmlns:a16="http://schemas.microsoft.com/office/drawing/2014/main" id="{849AE51F-5D1E-4697-9743-1DC78D3EB8AF}"/>
              </a:ext>
            </a:extLst>
          </p:cNvPr>
          <p:cNvPicPr>
            <a:picLocks noChangeAspect="1"/>
          </p:cNvPicPr>
          <p:nvPr/>
        </p:nvPicPr>
        <p:blipFill>
          <a:blip r:embed="rId6"/>
          <a:stretch>
            <a:fillRect/>
          </a:stretch>
        </p:blipFill>
        <p:spPr>
          <a:xfrm>
            <a:off x="250355" y="5201163"/>
            <a:ext cx="3295650" cy="1628775"/>
          </a:xfrm>
          <a:prstGeom prst="rect">
            <a:avLst/>
          </a:prstGeom>
          <a:ln>
            <a:solidFill>
              <a:schemeClr val="accent1"/>
            </a:solidFill>
          </a:ln>
        </p:spPr>
      </p:pic>
      <p:pic>
        <p:nvPicPr>
          <p:cNvPr id="10" name="Picture 9">
            <a:extLst>
              <a:ext uri="{FF2B5EF4-FFF2-40B4-BE49-F238E27FC236}">
                <a16:creationId xmlns:a16="http://schemas.microsoft.com/office/drawing/2014/main" id="{2B8DFA0F-ED4F-4BA5-A298-F902D3AAC345}"/>
              </a:ext>
            </a:extLst>
          </p:cNvPr>
          <p:cNvPicPr>
            <a:picLocks noChangeAspect="1"/>
          </p:cNvPicPr>
          <p:nvPr/>
        </p:nvPicPr>
        <p:blipFill rotWithShape="1">
          <a:blip r:embed="rId7"/>
          <a:srcRect/>
          <a:stretch/>
        </p:blipFill>
        <p:spPr>
          <a:xfrm>
            <a:off x="3614000" y="5201162"/>
            <a:ext cx="1875560" cy="1548628"/>
          </a:xfrm>
          <a:prstGeom prst="rect">
            <a:avLst/>
          </a:prstGeom>
        </p:spPr>
      </p:pic>
      <p:pic>
        <p:nvPicPr>
          <p:cNvPr id="11" name="Picture 10">
            <a:extLst>
              <a:ext uri="{FF2B5EF4-FFF2-40B4-BE49-F238E27FC236}">
                <a16:creationId xmlns:a16="http://schemas.microsoft.com/office/drawing/2014/main" id="{1F101E3C-DA40-42AA-8DB4-E6D88A91C8DE}"/>
              </a:ext>
            </a:extLst>
          </p:cNvPr>
          <p:cNvPicPr>
            <a:picLocks noChangeAspect="1"/>
          </p:cNvPicPr>
          <p:nvPr/>
        </p:nvPicPr>
        <p:blipFill rotWithShape="1">
          <a:blip r:embed="rId8"/>
          <a:srcRect l="55403"/>
          <a:stretch/>
        </p:blipFill>
        <p:spPr>
          <a:xfrm>
            <a:off x="3766830" y="3429000"/>
            <a:ext cx="1750142" cy="1076325"/>
          </a:xfrm>
          <a:prstGeom prst="rect">
            <a:avLst/>
          </a:prstGeom>
        </p:spPr>
      </p:pic>
      <p:sp>
        <p:nvSpPr>
          <p:cNvPr id="12" name="TextBox 11">
            <a:extLst>
              <a:ext uri="{FF2B5EF4-FFF2-40B4-BE49-F238E27FC236}">
                <a16:creationId xmlns:a16="http://schemas.microsoft.com/office/drawing/2014/main" id="{2C968C52-E461-4F09-BF73-8B910D003091}"/>
              </a:ext>
            </a:extLst>
          </p:cNvPr>
          <p:cNvSpPr txBox="1"/>
          <p:nvPr/>
        </p:nvSpPr>
        <p:spPr>
          <a:xfrm>
            <a:off x="696554" y="4528938"/>
            <a:ext cx="1733550" cy="323165"/>
          </a:xfrm>
          <a:prstGeom prst="rect">
            <a:avLst/>
          </a:prstGeom>
          <a:noFill/>
        </p:spPr>
        <p:txBody>
          <a:bodyPr wrap="square" rtlCol="0">
            <a:spAutoFit/>
          </a:bodyPr>
          <a:lstStyle/>
          <a:p>
            <a:r>
              <a:rPr lang="en-GB" sz="1500" dirty="0"/>
              <a:t>Sharpening kernel</a:t>
            </a:r>
          </a:p>
        </p:txBody>
      </p:sp>
      <p:sp>
        <p:nvSpPr>
          <p:cNvPr id="13" name="TextBox 12">
            <a:extLst>
              <a:ext uri="{FF2B5EF4-FFF2-40B4-BE49-F238E27FC236}">
                <a16:creationId xmlns:a16="http://schemas.microsoft.com/office/drawing/2014/main" id="{B17CD821-95D5-4380-83CB-7AD4E1259DA8}"/>
              </a:ext>
            </a:extLst>
          </p:cNvPr>
          <p:cNvSpPr txBox="1"/>
          <p:nvPr/>
        </p:nvSpPr>
        <p:spPr>
          <a:xfrm>
            <a:off x="3945347" y="4449331"/>
            <a:ext cx="1733550" cy="323165"/>
          </a:xfrm>
          <a:prstGeom prst="rect">
            <a:avLst/>
          </a:prstGeom>
          <a:noFill/>
        </p:spPr>
        <p:txBody>
          <a:bodyPr wrap="square" rtlCol="0">
            <a:spAutoFit/>
          </a:bodyPr>
          <a:lstStyle/>
          <a:p>
            <a:r>
              <a:rPr lang="en-GB" sz="1500" dirty="0"/>
              <a:t>Identity kernel</a:t>
            </a:r>
          </a:p>
        </p:txBody>
      </p:sp>
      <p:sp>
        <p:nvSpPr>
          <p:cNvPr id="14" name="Rectangle 13">
            <a:extLst>
              <a:ext uri="{FF2B5EF4-FFF2-40B4-BE49-F238E27FC236}">
                <a16:creationId xmlns:a16="http://schemas.microsoft.com/office/drawing/2014/main" id="{8CFA8FA7-7D24-4A1A-A337-64CBE3AEBFA9}"/>
              </a:ext>
            </a:extLst>
          </p:cNvPr>
          <p:cNvSpPr/>
          <p:nvPr/>
        </p:nvSpPr>
        <p:spPr>
          <a:xfrm>
            <a:off x="6715510" y="654623"/>
            <a:ext cx="2228850" cy="194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 name="Straight Connector 14">
            <a:extLst>
              <a:ext uri="{FF2B5EF4-FFF2-40B4-BE49-F238E27FC236}">
                <a16:creationId xmlns:a16="http://schemas.microsoft.com/office/drawing/2014/main" id="{4F737DE0-746D-47CC-A009-7F8488E8C13A}"/>
              </a:ext>
            </a:extLst>
          </p:cNvPr>
          <p:cNvCxnSpPr>
            <a:cxnSpLocks/>
          </p:cNvCxnSpPr>
          <p:nvPr/>
        </p:nvCxnSpPr>
        <p:spPr>
          <a:xfrm flipH="1">
            <a:off x="7229716" y="662757"/>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F97E211-97F8-4CFF-B1B4-3E42B40587E6}"/>
              </a:ext>
            </a:extLst>
          </p:cNvPr>
          <p:cNvCxnSpPr>
            <a:cxnSpLocks/>
          </p:cNvCxnSpPr>
          <p:nvPr/>
        </p:nvCxnSpPr>
        <p:spPr>
          <a:xfrm flipH="1">
            <a:off x="7753591" y="654623"/>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B75421-20F0-45D8-AC30-4C53059786CF}"/>
              </a:ext>
            </a:extLst>
          </p:cNvPr>
          <p:cNvCxnSpPr>
            <a:cxnSpLocks/>
          </p:cNvCxnSpPr>
          <p:nvPr/>
        </p:nvCxnSpPr>
        <p:spPr>
          <a:xfrm flipH="1">
            <a:off x="8339306" y="662757"/>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EBC424F-F132-45BD-B691-A2BA6B04529B}"/>
              </a:ext>
            </a:extLst>
          </p:cNvPr>
          <p:cNvCxnSpPr>
            <a:cxnSpLocks/>
          </p:cNvCxnSpPr>
          <p:nvPr/>
        </p:nvCxnSpPr>
        <p:spPr>
          <a:xfrm>
            <a:off x="6705841" y="1043757"/>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1B37CE2-3498-49E1-8516-FC1CFA73699D}"/>
              </a:ext>
            </a:extLst>
          </p:cNvPr>
          <p:cNvCxnSpPr>
            <a:cxnSpLocks/>
          </p:cNvCxnSpPr>
          <p:nvPr/>
        </p:nvCxnSpPr>
        <p:spPr>
          <a:xfrm>
            <a:off x="6735196" y="1386657"/>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E70CB6A-8376-4667-AED3-ECE6140AB364}"/>
              </a:ext>
            </a:extLst>
          </p:cNvPr>
          <p:cNvCxnSpPr>
            <a:cxnSpLocks/>
          </p:cNvCxnSpPr>
          <p:nvPr/>
        </p:nvCxnSpPr>
        <p:spPr>
          <a:xfrm>
            <a:off x="6735196" y="1843857"/>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4CB452-0DCD-4D5F-9788-7FA4053A0F22}"/>
              </a:ext>
            </a:extLst>
          </p:cNvPr>
          <p:cNvCxnSpPr>
            <a:cxnSpLocks/>
          </p:cNvCxnSpPr>
          <p:nvPr/>
        </p:nvCxnSpPr>
        <p:spPr>
          <a:xfrm>
            <a:off x="6735196" y="2291532"/>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6E274AD-5532-4D40-879D-FB4889AD0F94}"/>
              </a:ext>
            </a:extLst>
          </p:cNvPr>
          <p:cNvSpPr txBox="1"/>
          <p:nvPr/>
        </p:nvSpPr>
        <p:spPr>
          <a:xfrm>
            <a:off x="7783421" y="1460976"/>
            <a:ext cx="418704" cy="369332"/>
          </a:xfrm>
          <a:prstGeom prst="rect">
            <a:avLst/>
          </a:prstGeom>
          <a:noFill/>
        </p:spPr>
        <p:txBody>
          <a:bodyPr wrap="none" rtlCol="0">
            <a:spAutoFit/>
          </a:bodyPr>
          <a:lstStyle/>
          <a:p>
            <a:r>
              <a:rPr lang="en-GB" dirty="0">
                <a:solidFill>
                  <a:srgbClr val="FF0000"/>
                </a:solidFill>
              </a:rPr>
              <a:t>50</a:t>
            </a:r>
          </a:p>
        </p:txBody>
      </p:sp>
      <p:sp>
        <p:nvSpPr>
          <p:cNvPr id="23" name="TextBox 22">
            <a:extLst>
              <a:ext uri="{FF2B5EF4-FFF2-40B4-BE49-F238E27FC236}">
                <a16:creationId xmlns:a16="http://schemas.microsoft.com/office/drawing/2014/main" id="{FCFD861F-5D9A-4D37-919A-8CD7133566E5}"/>
              </a:ext>
            </a:extLst>
          </p:cNvPr>
          <p:cNvSpPr txBox="1"/>
          <p:nvPr/>
        </p:nvSpPr>
        <p:spPr>
          <a:xfrm>
            <a:off x="7305302" y="1453838"/>
            <a:ext cx="418704" cy="369332"/>
          </a:xfrm>
          <a:prstGeom prst="rect">
            <a:avLst/>
          </a:prstGeom>
          <a:noFill/>
        </p:spPr>
        <p:txBody>
          <a:bodyPr wrap="none" rtlCol="0">
            <a:spAutoFit/>
          </a:bodyPr>
          <a:lstStyle/>
          <a:p>
            <a:r>
              <a:rPr lang="en-GB" dirty="0">
                <a:solidFill>
                  <a:srgbClr val="FF0000"/>
                </a:solidFill>
              </a:rPr>
              <a:t>50</a:t>
            </a:r>
          </a:p>
        </p:txBody>
      </p:sp>
      <p:sp>
        <p:nvSpPr>
          <p:cNvPr id="24" name="TextBox 23">
            <a:extLst>
              <a:ext uri="{FF2B5EF4-FFF2-40B4-BE49-F238E27FC236}">
                <a16:creationId xmlns:a16="http://schemas.microsoft.com/office/drawing/2014/main" id="{F65E7B6A-EAA9-45A6-823D-D9F406FE573A}"/>
              </a:ext>
            </a:extLst>
          </p:cNvPr>
          <p:cNvSpPr txBox="1"/>
          <p:nvPr/>
        </p:nvSpPr>
        <p:spPr>
          <a:xfrm>
            <a:off x="7867564" y="1009803"/>
            <a:ext cx="418704" cy="369332"/>
          </a:xfrm>
          <a:prstGeom prst="rect">
            <a:avLst/>
          </a:prstGeom>
          <a:noFill/>
        </p:spPr>
        <p:txBody>
          <a:bodyPr wrap="none" rtlCol="0">
            <a:spAutoFit/>
          </a:bodyPr>
          <a:lstStyle/>
          <a:p>
            <a:r>
              <a:rPr lang="en-GB" dirty="0">
                <a:solidFill>
                  <a:srgbClr val="FF0000"/>
                </a:solidFill>
              </a:rPr>
              <a:t>50</a:t>
            </a:r>
          </a:p>
        </p:txBody>
      </p:sp>
      <p:sp>
        <p:nvSpPr>
          <p:cNvPr id="25" name="TextBox 24">
            <a:extLst>
              <a:ext uri="{FF2B5EF4-FFF2-40B4-BE49-F238E27FC236}">
                <a16:creationId xmlns:a16="http://schemas.microsoft.com/office/drawing/2014/main" id="{2F2C66F8-1588-4C5B-89A8-11F7B8655BCC}"/>
              </a:ext>
            </a:extLst>
          </p:cNvPr>
          <p:cNvSpPr txBox="1"/>
          <p:nvPr/>
        </p:nvSpPr>
        <p:spPr>
          <a:xfrm>
            <a:off x="8455233" y="1474623"/>
            <a:ext cx="418704" cy="369332"/>
          </a:xfrm>
          <a:prstGeom prst="rect">
            <a:avLst/>
          </a:prstGeom>
          <a:noFill/>
        </p:spPr>
        <p:txBody>
          <a:bodyPr wrap="none" rtlCol="0">
            <a:spAutoFit/>
          </a:bodyPr>
          <a:lstStyle/>
          <a:p>
            <a:r>
              <a:rPr lang="en-GB" dirty="0">
                <a:solidFill>
                  <a:srgbClr val="FF0000"/>
                </a:solidFill>
              </a:rPr>
              <a:t>50</a:t>
            </a:r>
          </a:p>
        </p:txBody>
      </p:sp>
      <p:sp>
        <p:nvSpPr>
          <p:cNvPr id="26" name="TextBox 25">
            <a:extLst>
              <a:ext uri="{FF2B5EF4-FFF2-40B4-BE49-F238E27FC236}">
                <a16:creationId xmlns:a16="http://schemas.microsoft.com/office/drawing/2014/main" id="{E1A51B75-CB4D-4BA1-9EC0-F5146AEB683D}"/>
              </a:ext>
            </a:extLst>
          </p:cNvPr>
          <p:cNvSpPr txBox="1"/>
          <p:nvPr/>
        </p:nvSpPr>
        <p:spPr>
          <a:xfrm>
            <a:off x="8495782" y="1009803"/>
            <a:ext cx="418704" cy="369332"/>
          </a:xfrm>
          <a:prstGeom prst="rect">
            <a:avLst/>
          </a:prstGeom>
          <a:noFill/>
        </p:spPr>
        <p:txBody>
          <a:bodyPr wrap="none" rtlCol="0">
            <a:spAutoFit/>
          </a:bodyPr>
          <a:lstStyle/>
          <a:p>
            <a:r>
              <a:rPr lang="en-GB" dirty="0">
                <a:solidFill>
                  <a:srgbClr val="FF0000"/>
                </a:solidFill>
              </a:rPr>
              <a:t>50</a:t>
            </a:r>
          </a:p>
        </p:txBody>
      </p:sp>
      <p:sp>
        <p:nvSpPr>
          <p:cNvPr id="27" name="TextBox 26">
            <a:extLst>
              <a:ext uri="{FF2B5EF4-FFF2-40B4-BE49-F238E27FC236}">
                <a16:creationId xmlns:a16="http://schemas.microsoft.com/office/drawing/2014/main" id="{B040A618-8214-4FB6-B44D-2D0FEDE0D7AD}"/>
              </a:ext>
            </a:extLst>
          </p:cNvPr>
          <p:cNvSpPr txBox="1"/>
          <p:nvPr/>
        </p:nvSpPr>
        <p:spPr>
          <a:xfrm>
            <a:off x="8477426" y="1877983"/>
            <a:ext cx="418704" cy="369332"/>
          </a:xfrm>
          <a:prstGeom prst="rect">
            <a:avLst/>
          </a:prstGeom>
          <a:noFill/>
        </p:spPr>
        <p:txBody>
          <a:bodyPr wrap="none" rtlCol="0">
            <a:spAutoFit/>
          </a:bodyPr>
          <a:lstStyle/>
          <a:p>
            <a:r>
              <a:rPr lang="en-GB" dirty="0">
                <a:solidFill>
                  <a:srgbClr val="FF0000"/>
                </a:solidFill>
              </a:rPr>
              <a:t>50</a:t>
            </a:r>
          </a:p>
        </p:txBody>
      </p:sp>
      <p:sp>
        <p:nvSpPr>
          <p:cNvPr id="28" name="TextBox 27">
            <a:extLst>
              <a:ext uri="{FF2B5EF4-FFF2-40B4-BE49-F238E27FC236}">
                <a16:creationId xmlns:a16="http://schemas.microsoft.com/office/drawing/2014/main" id="{CC52676A-719D-4281-B8AD-AC3458FC7BF2}"/>
              </a:ext>
            </a:extLst>
          </p:cNvPr>
          <p:cNvSpPr txBox="1"/>
          <p:nvPr/>
        </p:nvSpPr>
        <p:spPr>
          <a:xfrm>
            <a:off x="7901380" y="1877983"/>
            <a:ext cx="418704" cy="369332"/>
          </a:xfrm>
          <a:prstGeom prst="rect">
            <a:avLst/>
          </a:prstGeom>
          <a:noFill/>
        </p:spPr>
        <p:txBody>
          <a:bodyPr wrap="none" rtlCol="0">
            <a:spAutoFit/>
          </a:bodyPr>
          <a:lstStyle/>
          <a:p>
            <a:r>
              <a:rPr lang="en-GB" dirty="0">
                <a:solidFill>
                  <a:srgbClr val="FF0000"/>
                </a:solidFill>
              </a:rPr>
              <a:t>50</a:t>
            </a:r>
          </a:p>
        </p:txBody>
      </p:sp>
      <p:sp>
        <p:nvSpPr>
          <p:cNvPr id="29" name="TextBox 28">
            <a:extLst>
              <a:ext uri="{FF2B5EF4-FFF2-40B4-BE49-F238E27FC236}">
                <a16:creationId xmlns:a16="http://schemas.microsoft.com/office/drawing/2014/main" id="{8CC0D2DD-C6A6-4CFD-80E5-A29CBDCE6176}"/>
              </a:ext>
            </a:extLst>
          </p:cNvPr>
          <p:cNvSpPr txBox="1"/>
          <p:nvPr/>
        </p:nvSpPr>
        <p:spPr>
          <a:xfrm>
            <a:off x="7332213" y="1900422"/>
            <a:ext cx="418704" cy="369332"/>
          </a:xfrm>
          <a:prstGeom prst="rect">
            <a:avLst/>
          </a:prstGeom>
          <a:noFill/>
        </p:spPr>
        <p:txBody>
          <a:bodyPr wrap="none" rtlCol="0">
            <a:spAutoFit/>
          </a:bodyPr>
          <a:lstStyle/>
          <a:p>
            <a:r>
              <a:rPr lang="en-GB" dirty="0">
                <a:solidFill>
                  <a:srgbClr val="FF0000"/>
                </a:solidFill>
              </a:rPr>
              <a:t>50</a:t>
            </a:r>
          </a:p>
        </p:txBody>
      </p:sp>
      <p:sp>
        <p:nvSpPr>
          <p:cNvPr id="30" name="TextBox 29">
            <a:extLst>
              <a:ext uri="{FF2B5EF4-FFF2-40B4-BE49-F238E27FC236}">
                <a16:creationId xmlns:a16="http://schemas.microsoft.com/office/drawing/2014/main" id="{5660667D-640D-4429-9642-6403B0D5E0BA}"/>
              </a:ext>
            </a:extLst>
          </p:cNvPr>
          <p:cNvSpPr txBox="1"/>
          <p:nvPr/>
        </p:nvSpPr>
        <p:spPr>
          <a:xfrm>
            <a:off x="7280932" y="1030875"/>
            <a:ext cx="418704" cy="369332"/>
          </a:xfrm>
          <a:prstGeom prst="rect">
            <a:avLst/>
          </a:prstGeom>
          <a:noFill/>
        </p:spPr>
        <p:txBody>
          <a:bodyPr wrap="none" rtlCol="0">
            <a:spAutoFit/>
          </a:bodyPr>
          <a:lstStyle/>
          <a:p>
            <a:r>
              <a:rPr lang="en-GB" dirty="0">
                <a:solidFill>
                  <a:srgbClr val="FF0000"/>
                </a:solidFill>
              </a:rPr>
              <a:t>50</a:t>
            </a:r>
          </a:p>
        </p:txBody>
      </p:sp>
      <p:sp>
        <p:nvSpPr>
          <p:cNvPr id="31" name="TextBox 30">
            <a:extLst>
              <a:ext uri="{FF2B5EF4-FFF2-40B4-BE49-F238E27FC236}">
                <a16:creationId xmlns:a16="http://schemas.microsoft.com/office/drawing/2014/main" id="{A4BC1FDE-BFCE-46AB-B829-56CB5828DC31}"/>
              </a:ext>
            </a:extLst>
          </p:cNvPr>
          <p:cNvSpPr txBox="1"/>
          <p:nvPr/>
        </p:nvSpPr>
        <p:spPr>
          <a:xfrm>
            <a:off x="6783203" y="1465120"/>
            <a:ext cx="418704" cy="369332"/>
          </a:xfrm>
          <a:prstGeom prst="rect">
            <a:avLst/>
          </a:prstGeom>
          <a:noFill/>
        </p:spPr>
        <p:txBody>
          <a:bodyPr wrap="none" rtlCol="0">
            <a:spAutoFit/>
          </a:bodyPr>
          <a:lstStyle/>
          <a:p>
            <a:r>
              <a:rPr lang="en-GB" dirty="0">
                <a:solidFill>
                  <a:srgbClr val="FF0000"/>
                </a:solidFill>
              </a:rPr>
              <a:t>50</a:t>
            </a:r>
          </a:p>
        </p:txBody>
      </p:sp>
      <p:sp>
        <p:nvSpPr>
          <p:cNvPr id="32" name="TextBox 31">
            <a:extLst>
              <a:ext uri="{FF2B5EF4-FFF2-40B4-BE49-F238E27FC236}">
                <a16:creationId xmlns:a16="http://schemas.microsoft.com/office/drawing/2014/main" id="{955F75AA-E984-4AE8-B0F6-DEA02A73A798}"/>
              </a:ext>
            </a:extLst>
          </p:cNvPr>
          <p:cNvSpPr txBox="1"/>
          <p:nvPr/>
        </p:nvSpPr>
        <p:spPr>
          <a:xfrm>
            <a:off x="6759731" y="1892936"/>
            <a:ext cx="418704" cy="369332"/>
          </a:xfrm>
          <a:prstGeom prst="rect">
            <a:avLst/>
          </a:prstGeom>
          <a:noFill/>
        </p:spPr>
        <p:txBody>
          <a:bodyPr wrap="none" rtlCol="0">
            <a:spAutoFit/>
          </a:bodyPr>
          <a:lstStyle/>
          <a:p>
            <a:r>
              <a:rPr lang="en-GB" dirty="0">
                <a:solidFill>
                  <a:srgbClr val="FF0000"/>
                </a:solidFill>
              </a:rPr>
              <a:t>50</a:t>
            </a:r>
          </a:p>
        </p:txBody>
      </p:sp>
      <p:sp>
        <p:nvSpPr>
          <p:cNvPr id="33" name="TextBox 32">
            <a:extLst>
              <a:ext uri="{FF2B5EF4-FFF2-40B4-BE49-F238E27FC236}">
                <a16:creationId xmlns:a16="http://schemas.microsoft.com/office/drawing/2014/main" id="{6764D5FE-DE63-44B0-B165-D7B295E49116}"/>
              </a:ext>
            </a:extLst>
          </p:cNvPr>
          <p:cNvSpPr txBox="1"/>
          <p:nvPr/>
        </p:nvSpPr>
        <p:spPr>
          <a:xfrm>
            <a:off x="6778157" y="1063818"/>
            <a:ext cx="418704" cy="369332"/>
          </a:xfrm>
          <a:prstGeom prst="rect">
            <a:avLst/>
          </a:prstGeom>
          <a:noFill/>
        </p:spPr>
        <p:txBody>
          <a:bodyPr wrap="none" rtlCol="0">
            <a:spAutoFit/>
          </a:bodyPr>
          <a:lstStyle/>
          <a:p>
            <a:r>
              <a:rPr lang="en-GB" dirty="0">
                <a:solidFill>
                  <a:srgbClr val="FF0000"/>
                </a:solidFill>
              </a:rPr>
              <a:t>50</a:t>
            </a:r>
          </a:p>
        </p:txBody>
      </p:sp>
      <p:sp>
        <p:nvSpPr>
          <p:cNvPr id="34" name="TextBox 33">
            <a:extLst>
              <a:ext uri="{FF2B5EF4-FFF2-40B4-BE49-F238E27FC236}">
                <a16:creationId xmlns:a16="http://schemas.microsoft.com/office/drawing/2014/main" id="{CE79A745-ECAD-4E67-88BE-23F0893A7172}"/>
              </a:ext>
            </a:extLst>
          </p:cNvPr>
          <p:cNvSpPr txBox="1"/>
          <p:nvPr/>
        </p:nvSpPr>
        <p:spPr>
          <a:xfrm>
            <a:off x="8456851" y="2254565"/>
            <a:ext cx="418704" cy="369332"/>
          </a:xfrm>
          <a:prstGeom prst="rect">
            <a:avLst/>
          </a:prstGeom>
          <a:noFill/>
        </p:spPr>
        <p:txBody>
          <a:bodyPr wrap="none" rtlCol="0">
            <a:spAutoFit/>
          </a:bodyPr>
          <a:lstStyle/>
          <a:p>
            <a:r>
              <a:rPr lang="en-GB" dirty="0">
                <a:solidFill>
                  <a:srgbClr val="FF0000"/>
                </a:solidFill>
              </a:rPr>
              <a:t>50</a:t>
            </a:r>
          </a:p>
        </p:txBody>
      </p:sp>
      <p:sp>
        <p:nvSpPr>
          <p:cNvPr id="35" name="TextBox 34">
            <a:extLst>
              <a:ext uri="{FF2B5EF4-FFF2-40B4-BE49-F238E27FC236}">
                <a16:creationId xmlns:a16="http://schemas.microsoft.com/office/drawing/2014/main" id="{90F85044-B272-4994-AD2D-7FC0155353EE}"/>
              </a:ext>
            </a:extLst>
          </p:cNvPr>
          <p:cNvSpPr txBox="1"/>
          <p:nvPr/>
        </p:nvSpPr>
        <p:spPr>
          <a:xfrm>
            <a:off x="7855542" y="2260224"/>
            <a:ext cx="418704" cy="369332"/>
          </a:xfrm>
          <a:prstGeom prst="rect">
            <a:avLst/>
          </a:prstGeom>
          <a:noFill/>
        </p:spPr>
        <p:txBody>
          <a:bodyPr wrap="none" rtlCol="0">
            <a:spAutoFit/>
          </a:bodyPr>
          <a:lstStyle/>
          <a:p>
            <a:r>
              <a:rPr lang="en-GB" dirty="0">
                <a:solidFill>
                  <a:srgbClr val="FF0000"/>
                </a:solidFill>
              </a:rPr>
              <a:t>45</a:t>
            </a:r>
          </a:p>
        </p:txBody>
      </p:sp>
      <p:sp>
        <p:nvSpPr>
          <p:cNvPr id="36" name="TextBox 35">
            <a:extLst>
              <a:ext uri="{FF2B5EF4-FFF2-40B4-BE49-F238E27FC236}">
                <a16:creationId xmlns:a16="http://schemas.microsoft.com/office/drawing/2014/main" id="{51364563-4AB2-4E42-95AE-12F70C8332A4}"/>
              </a:ext>
            </a:extLst>
          </p:cNvPr>
          <p:cNvSpPr txBox="1"/>
          <p:nvPr/>
        </p:nvSpPr>
        <p:spPr>
          <a:xfrm>
            <a:off x="7255626" y="2282003"/>
            <a:ext cx="418704" cy="369332"/>
          </a:xfrm>
          <a:prstGeom prst="rect">
            <a:avLst/>
          </a:prstGeom>
          <a:noFill/>
        </p:spPr>
        <p:txBody>
          <a:bodyPr wrap="none" rtlCol="0">
            <a:spAutoFit/>
          </a:bodyPr>
          <a:lstStyle/>
          <a:p>
            <a:r>
              <a:rPr lang="en-GB" dirty="0">
                <a:solidFill>
                  <a:srgbClr val="FF0000"/>
                </a:solidFill>
              </a:rPr>
              <a:t>50</a:t>
            </a:r>
          </a:p>
        </p:txBody>
      </p:sp>
      <p:sp>
        <p:nvSpPr>
          <p:cNvPr id="37" name="TextBox 36">
            <a:extLst>
              <a:ext uri="{FF2B5EF4-FFF2-40B4-BE49-F238E27FC236}">
                <a16:creationId xmlns:a16="http://schemas.microsoft.com/office/drawing/2014/main" id="{5A8B0267-9030-49E9-BC26-9CBD056D8022}"/>
              </a:ext>
            </a:extLst>
          </p:cNvPr>
          <p:cNvSpPr txBox="1"/>
          <p:nvPr/>
        </p:nvSpPr>
        <p:spPr>
          <a:xfrm>
            <a:off x="6752851" y="2314946"/>
            <a:ext cx="418704" cy="369332"/>
          </a:xfrm>
          <a:prstGeom prst="rect">
            <a:avLst/>
          </a:prstGeom>
          <a:noFill/>
        </p:spPr>
        <p:txBody>
          <a:bodyPr wrap="none" rtlCol="0">
            <a:spAutoFit/>
          </a:bodyPr>
          <a:lstStyle/>
          <a:p>
            <a:r>
              <a:rPr lang="en-GB" dirty="0">
                <a:solidFill>
                  <a:srgbClr val="FF0000"/>
                </a:solidFill>
              </a:rPr>
              <a:t>50</a:t>
            </a:r>
          </a:p>
        </p:txBody>
      </p:sp>
      <p:sp>
        <p:nvSpPr>
          <p:cNvPr id="38" name="TextBox 37">
            <a:extLst>
              <a:ext uri="{FF2B5EF4-FFF2-40B4-BE49-F238E27FC236}">
                <a16:creationId xmlns:a16="http://schemas.microsoft.com/office/drawing/2014/main" id="{9E00CAAA-D591-46C3-9809-AFF1C2F19809}"/>
              </a:ext>
            </a:extLst>
          </p:cNvPr>
          <p:cNvSpPr txBox="1"/>
          <p:nvPr/>
        </p:nvSpPr>
        <p:spPr>
          <a:xfrm>
            <a:off x="7886099" y="665179"/>
            <a:ext cx="418704" cy="369332"/>
          </a:xfrm>
          <a:prstGeom prst="rect">
            <a:avLst/>
          </a:prstGeom>
          <a:noFill/>
        </p:spPr>
        <p:txBody>
          <a:bodyPr wrap="none" rtlCol="0">
            <a:spAutoFit/>
          </a:bodyPr>
          <a:lstStyle/>
          <a:p>
            <a:r>
              <a:rPr lang="en-GB" dirty="0">
                <a:solidFill>
                  <a:srgbClr val="FF0000"/>
                </a:solidFill>
              </a:rPr>
              <a:t>55</a:t>
            </a:r>
          </a:p>
        </p:txBody>
      </p:sp>
      <p:sp>
        <p:nvSpPr>
          <p:cNvPr id="39" name="TextBox 38">
            <a:extLst>
              <a:ext uri="{FF2B5EF4-FFF2-40B4-BE49-F238E27FC236}">
                <a16:creationId xmlns:a16="http://schemas.microsoft.com/office/drawing/2014/main" id="{A813EE3A-131E-4275-B9AD-EE4B6C1ED001}"/>
              </a:ext>
            </a:extLst>
          </p:cNvPr>
          <p:cNvSpPr txBox="1"/>
          <p:nvPr/>
        </p:nvSpPr>
        <p:spPr>
          <a:xfrm>
            <a:off x="8514317" y="665179"/>
            <a:ext cx="418704" cy="369332"/>
          </a:xfrm>
          <a:prstGeom prst="rect">
            <a:avLst/>
          </a:prstGeom>
          <a:noFill/>
        </p:spPr>
        <p:txBody>
          <a:bodyPr wrap="none" rtlCol="0">
            <a:spAutoFit/>
          </a:bodyPr>
          <a:lstStyle/>
          <a:p>
            <a:r>
              <a:rPr lang="en-GB" dirty="0">
                <a:solidFill>
                  <a:srgbClr val="FF0000"/>
                </a:solidFill>
              </a:rPr>
              <a:t>50</a:t>
            </a:r>
          </a:p>
        </p:txBody>
      </p:sp>
      <p:sp>
        <p:nvSpPr>
          <p:cNvPr id="40" name="TextBox 39">
            <a:extLst>
              <a:ext uri="{FF2B5EF4-FFF2-40B4-BE49-F238E27FC236}">
                <a16:creationId xmlns:a16="http://schemas.microsoft.com/office/drawing/2014/main" id="{9D8384F0-E409-497A-86BE-EA0A8F6427B2}"/>
              </a:ext>
            </a:extLst>
          </p:cNvPr>
          <p:cNvSpPr txBox="1"/>
          <p:nvPr/>
        </p:nvSpPr>
        <p:spPr>
          <a:xfrm>
            <a:off x="7299467" y="686251"/>
            <a:ext cx="418704" cy="369332"/>
          </a:xfrm>
          <a:prstGeom prst="rect">
            <a:avLst/>
          </a:prstGeom>
          <a:noFill/>
        </p:spPr>
        <p:txBody>
          <a:bodyPr wrap="none" rtlCol="0">
            <a:spAutoFit/>
          </a:bodyPr>
          <a:lstStyle/>
          <a:p>
            <a:r>
              <a:rPr lang="en-GB" dirty="0">
                <a:solidFill>
                  <a:srgbClr val="FF0000"/>
                </a:solidFill>
              </a:rPr>
              <a:t>50</a:t>
            </a:r>
          </a:p>
        </p:txBody>
      </p:sp>
      <p:sp>
        <p:nvSpPr>
          <p:cNvPr id="41" name="TextBox 40">
            <a:extLst>
              <a:ext uri="{FF2B5EF4-FFF2-40B4-BE49-F238E27FC236}">
                <a16:creationId xmlns:a16="http://schemas.microsoft.com/office/drawing/2014/main" id="{9B363A45-C5F0-4DC8-98E9-830CA4AFABDC}"/>
              </a:ext>
            </a:extLst>
          </p:cNvPr>
          <p:cNvSpPr txBox="1"/>
          <p:nvPr/>
        </p:nvSpPr>
        <p:spPr>
          <a:xfrm>
            <a:off x="6796692" y="719194"/>
            <a:ext cx="418704" cy="369332"/>
          </a:xfrm>
          <a:prstGeom prst="rect">
            <a:avLst/>
          </a:prstGeom>
          <a:noFill/>
        </p:spPr>
        <p:txBody>
          <a:bodyPr wrap="none" rtlCol="0">
            <a:spAutoFit/>
          </a:bodyPr>
          <a:lstStyle/>
          <a:p>
            <a:r>
              <a:rPr lang="en-GB" dirty="0">
                <a:solidFill>
                  <a:srgbClr val="FF0000"/>
                </a:solidFill>
              </a:rPr>
              <a:t>50</a:t>
            </a:r>
          </a:p>
        </p:txBody>
      </p:sp>
      <p:sp>
        <p:nvSpPr>
          <p:cNvPr id="42" name="Rectangle 41">
            <a:extLst>
              <a:ext uri="{FF2B5EF4-FFF2-40B4-BE49-F238E27FC236}">
                <a16:creationId xmlns:a16="http://schemas.microsoft.com/office/drawing/2014/main" id="{BC1259FB-CB56-4017-9D48-D8D89580A9B2}"/>
              </a:ext>
            </a:extLst>
          </p:cNvPr>
          <p:cNvSpPr/>
          <p:nvPr/>
        </p:nvSpPr>
        <p:spPr>
          <a:xfrm>
            <a:off x="6707455" y="666407"/>
            <a:ext cx="1655532" cy="125185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noFill/>
            </a:endParaRPr>
          </a:p>
        </p:txBody>
      </p:sp>
      <p:cxnSp>
        <p:nvCxnSpPr>
          <p:cNvPr id="43" name="Straight Connector 42">
            <a:extLst>
              <a:ext uri="{FF2B5EF4-FFF2-40B4-BE49-F238E27FC236}">
                <a16:creationId xmlns:a16="http://schemas.microsoft.com/office/drawing/2014/main" id="{C418A0D5-CFA0-40A8-A515-A96E33363DF9}"/>
              </a:ext>
            </a:extLst>
          </p:cNvPr>
          <p:cNvCxnSpPr>
            <a:cxnSpLocks/>
          </p:cNvCxnSpPr>
          <p:nvPr/>
        </p:nvCxnSpPr>
        <p:spPr>
          <a:xfrm>
            <a:off x="3723221" y="1342027"/>
            <a:ext cx="1666931" cy="59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0A1623B-B7E3-46E7-8036-B8F3A3C6F095}"/>
              </a:ext>
            </a:extLst>
          </p:cNvPr>
          <p:cNvCxnSpPr>
            <a:cxnSpLocks/>
          </p:cNvCxnSpPr>
          <p:nvPr/>
        </p:nvCxnSpPr>
        <p:spPr>
          <a:xfrm>
            <a:off x="3723221" y="1772303"/>
            <a:ext cx="16779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089E7DF-B801-45BB-9545-3EF6C69D3EA6}"/>
              </a:ext>
            </a:extLst>
          </p:cNvPr>
          <p:cNvSpPr txBox="1"/>
          <p:nvPr/>
        </p:nvSpPr>
        <p:spPr>
          <a:xfrm>
            <a:off x="4427759" y="1351514"/>
            <a:ext cx="301686" cy="369332"/>
          </a:xfrm>
          <a:prstGeom prst="rect">
            <a:avLst/>
          </a:prstGeom>
          <a:noFill/>
        </p:spPr>
        <p:txBody>
          <a:bodyPr wrap="none" rtlCol="0">
            <a:spAutoFit/>
          </a:bodyPr>
          <a:lstStyle/>
          <a:p>
            <a:r>
              <a:rPr lang="en-GB" dirty="0">
                <a:solidFill>
                  <a:srgbClr val="FF0000"/>
                </a:solidFill>
              </a:rPr>
              <a:t>0</a:t>
            </a:r>
          </a:p>
        </p:txBody>
      </p:sp>
      <p:sp>
        <p:nvSpPr>
          <p:cNvPr id="46" name="TextBox 45">
            <a:extLst>
              <a:ext uri="{FF2B5EF4-FFF2-40B4-BE49-F238E27FC236}">
                <a16:creationId xmlns:a16="http://schemas.microsoft.com/office/drawing/2014/main" id="{3E46AA20-C704-415F-82B9-F47B986E4D1C}"/>
              </a:ext>
            </a:extLst>
          </p:cNvPr>
          <p:cNvSpPr txBox="1"/>
          <p:nvPr/>
        </p:nvSpPr>
        <p:spPr>
          <a:xfrm>
            <a:off x="3731034" y="1368186"/>
            <a:ext cx="508473" cy="369332"/>
          </a:xfrm>
          <a:prstGeom prst="rect">
            <a:avLst/>
          </a:prstGeom>
          <a:noFill/>
        </p:spPr>
        <p:txBody>
          <a:bodyPr wrap="none" rtlCol="0">
            <a:spAutoFit/>
          </a:bodyPr>
          <a:lstStyle/>
          <a:p>
            <a:r>
              <a:rPr lang="en-GB" dirty="0">
                <a:solidFill>
                  <a:srgbClr val="FF0000"/>
                </a:solidFill>
              </a:rPr>
              <a:t>1/8</a:t>
            </a:r>
          </a:p>
        </p:txBody>
      </p:sp>
      <p:sp>
        <p:nvSpPr>
          <p:cNvPr id="47" name="TextBox 46">
            <a:extLst>
              <a:ext uri="{FF2B5EF4-FFF2-40B4-BE49-F238E27FC236}">
                <a16:creationId xmlns:a16="http://schemas.microsoft.com/office/drawing/2014/main" id="{8A3B679A-CC4E-45B1-BF07-19D593565735}"/>
              </a:ext>
            </a:extLst>
          </p:cNvPr>
          <p:cNvSpPr txBox="1"/>
          <p:nvPr/>
        </p:nvSpPr>
        <p:spPr>
          <a:xfrm>
            <a:off x="4280229" y="956454"/>
            <a:ext cx="508473" cy="369332"/>
          </a:xfrm>
          <a:prstGeom prst="rect">
            <a:avLst/>
          </a:prstGeom>
          <a:noFill/>
        </p:spPr>
        <p:txBody>
          <a:bodyPr wrap="none" rtlCol="0">
            <a:spAutoFit/>
          </a:bodyPr>
          <a:lstStyle/>
          <a:p>
            <a:r>
              <a:rPr lang="en-GB" dirty="0">
                <a:solidFill>
                  <a:srgbClr val="FF0000"/>
                </a:solidFill>
              </a:rPr>
              <a:t>1/8</a:t>
            </a:r>
          </a:p>
        </p:txBody>
      </p:sp>
      <p:sp>
        <p:nvSpPr>
          <p:cNvPr id="48" name="TextBox 47">
            <a:extLst>
              <a:ext uri="{FF2B5EF4-FFF2-40B4-BE49-F238E27FC236}">
                <a16:creationId xmlns:a16="http://schemas.microsoft.com/office/drawing/2014/main" id="{AA2D3DFA-FAAE-41D3-84F2-DA1E8A189D9B}"/>
              </a:ext>
            </a:extLst>
          </p:cNvPr>
          <p:cNvSpPr txBox="1"/>
          <p:nvPr/>
        </p:nvSpPr>
        <p:spPr>
          <a:xfrm>
            <a:off x="4891498" y="1364382"/>
            <a:ext cx="508473" cy="369332"/>
          </a:xfrm>
          <a:prstGeom prst="rect">
            <a:avLst/>
          </a:prstGeom>
          <a:noFill/>
        </p:spPr>
        <p:txBody>
          <a:bodyPr wrap="none" rtlCol="0">
            <a:spAutoFit/>
          </a:bodyPr>
          <a:lstStyle/>
          <a:p>
            <a:r>
              <a:rPr lang="en-GB" dirty="0">
                <a:solidFill>
                  <a:srgbClr val="FF0000"/>
                </a:solidFill>
              </a:rPr>
              <a:t>1/8</a:t>
            </a:r>
          </a:p>
        </p:txBody>
      </p:sp>
      <p:sp>
        <p:nvSpPr>
          <p:cNvPr id="49" name="TextBox 48">
            <a:extLst>
              <a:ext uri="{FF2B5EF4-FFF2-40B4-BE49-F238E27FC236}">
                <a16:creationId xmlns:a16="http://schemas.microsoft.com/office/drawing/2014/main" id="{9AF4164B-D5FC-4B0B-83CD-7BB72C336CE3}"/>
              </a:ext>
            </a:extLst>
          </p:cNvPr>
          <p:cNvSpPr txBox="1"/>
          <p:nvPr/>
        </p:nvSpPr>
        <p:spPr>
          <a:xfrm>
            <a:off x="4876505" y="945771"/>
            <a:ext cx="508473" cy="369332"/>
          </a:xfrm>
          <a:prstGeom prst="rect">
            <a:avLst/>
          </a:prstGeom>
          <a:noFill/>
        </p:spPr>
        <p:txBody>
          <a:bodyPr wrap="none" rtlCol="0">
            <a:spAutoFit/>
          </a:bodyPr>
          <a:lstStyle/>
          <a:p>
            <a:r>
              <a:rPr lang="en-GB" dirty="0">
                <a:solidFill>
                  <a:srgbClr val="FF0000"/>
                </a:solidFill>
              </a:rPr>
              <a:t>1/8</a:t>
            </a:r>
          </a:p>
        </p:txBody>
      </p:sp>
      <p:sp>
        <p:nvSpPr>
          <p:cNvPr id="50" name="TextBox 49">
            <a:extLst>
              <a:ext uri="{FF2B5EF4-FFF2-40B4-BE49-F238E27FC236}">
                <a16:creationId xmlns:a16="http://schemas.microsoft.com/office/drawing/2014/main" id="{C7BF679F-A680-4CD1-96CC-27CF9D344A84}"/>
              </a:ext>
            </a:extLst>
          </p:cNvPr>
          <p:cNvSpPr txBox="1"/>
          <p:nvPr/>
        </p:nvSpPr>
        <p:spPr>
          <a:xfrm>
            <a:off x="4877734" y="1807089"/>
            <a:ext cx="508473" cy="369332"/>
          </a:xfrm>
          <a:prstGeom prst="rect">
            <a:avLst/>
          </a:prstGeom>
          <a:noFill/>
        </p:spPr>
        <p:txBody>
          <a:bodyPr wrap="none" rtlCol="0">
            <a:spAutoFit/>
          </a:bodyPr>
          <a:lstStyle/>
          <a:p>
            <a:r>
              <a:rPr lang="en-GB" dirty="0">
                <a:solidFill>
                  <a:srgbClr val="FF0000"/>
                </a:solidFill>
              </a:rPr>
              <a:t>1/8</a:t>
            </a:r>
          </a:p>
        </p:txBody>
      </p:sp>
      <p:sp>
        <p:nvSpPr>
          <p:cNvPr id="51" name="TextBox 50">
            <a:extLst>
              <a:ext uri="{FF2B5EF4-FFF2-40B4-BE49-F238E27FC236}">
                <a16:creationId xmlns:a16="http://schemas.microsoft.com/office/drawing/2014/main" id="{D6544311-8A96-4DC6-BF2E-7B3C6D785A05}"/>
              </a:ext>
            </a:extLst>
          </p:cNvPr>
          <p:cNvSpPr txBox="1"/>
          <p:nvPr/>
        </p:nvSpPr>
        <p:spPr>
          <a:xfrm>
            <a:off x="4299572" y="1794659"/>
            <a:ext cx="508473" cy="369332"/>
          </a:xfrm>
          <a:prstGeom prst="rect">
            <a:avLst/>
          </a:prstGeom>
          <a:noFill/>
        </p:spPr>
        <p:txBody>
          <a:bodyPr wrap="none" rtlCol="0">
            <a:spAutoFit/>
          </a:bodyPr>
          <a:lstStyle/>
          <a:p>
            <a:r>
              <a:rPr lang="en-GB" dirty="0">
                <a:solidFill>
                  <a:srgbClr val="FF0000"/>
                </a:solidFill>
              </a:rPr>
              <a:t>1/8</a:t>
            </a:r>
          </a:p>
        </p:txBody>
      </p:sp>
      <p:sp>
        <p:nvSpPr>
          <p:cNvPr id="52" name="TextBox 51">
            <a:extLst>
              <a:ext uri="{FF2B5EF4-FFF2-40B4-BE49-F238E27FC236}">
                <a16:creationId xmlns:a16="http://schemas.microsoft.com/office/drawing/2014/main" id="{24C4F626-9817-43C7-B297-DF9E571692A5}"/>
              </a:ext>
            </a:extLst>
          </p:cNvPr>
          <p:cNvSpPr txBox="1"/>
          <p:nvPr/>
        </p:nvSpPr>
        <p:spPr>
          <a:xfrm>
            <a:off x="3725876" y="1802181"/>
            <a:ext cx="508473" cy="369332"/>
          </a:xfrm>
          <a:prstGeom prst="rect">
            <a:avLst/>
          </a:prstGeom>
          <a:noFill/>
        </p:spPr>
        <p:txBody>
          <a:bodyPr wrap="none" rtlCol="0">
            <a:spAutoFit/>
          </a:bodyPr>
          <a:lstStyle/>
          <a:p>
            <a:r>
              <a:rPr lang="en-GB" dirty="0">
                <a:solidFill>
                  <a:srgbClr val="FF0000"/>
                </a:solidFill>
              </a:rPr>
              <a:t>1/8</a:t>
            </a:r>
          </a:p>
        </p:txBody>
      </p:sp>
      <p:sp>
        <p:nvSpPr>
          <p:cNvPr id="53" name="TextBox 52">
            <a:extLst>
              <a:ext uri="{FF2B5EF4-FFF2-40B4-BE49-F238E27FC236}">
                <a16:creationId xmlns:a16="http://schemas.microsoft.com/office/drawing/2014/main" id="{1038984B-A9DA-426C-A160-92D573B7F07B}"/>
              </a:ext>
            </a:extLst>
          </p:cNvPr>
          <p:cNvSpPr txBox="1"/>
          <p:nvPr/>
        </p:nvSpPr>
        <p:spPr>
          <a:xfrm>
            <a:off x="3737734" y="959321"/>
            <a:ext cx="508473" cy="369332"/>
          </a:xfrm>
          <a:prstGeom prst="rect">
            <a:avLst/>
          </a:prstGeom>
          <a:noFill/>
        </p:spPr>
        <p:txBody>
          <a:bodyPr wrap="none" rtlCol="0">
            <a:spAutoFit/>
          </a:bodyPr>
          <a:lstStyle/>
          <a:p>
            <a:r>
              <a:rPr lang="en-GB" dirty="0">
                <a:solidFill>
                  <a:srgbClr val="FF0000"/>
                </a:solidFill>
              </a:rPr>
              <a:t>1/8</a:t>
            </a:r>
          </a:p>
        </p:txBody>
      </p:sp>
      <p:sp>
        <p:nvSpPr>
          <p:cNvPr id="54" name="Rectangle 53">
            <a:extLst>
              <a:ext uri="{FF2B5EF4-FFF2-40B4-BE49-F238E27FC236}">
                <a16:creationId xmlns:a16="http://schemas.microsoft.com/office/drawing/2014/main" id="{A8252063-E293-4305-ACC9-5DFDCB5056B9}"/>
              </a:ext>
            </a:extLst>
          </p:cNvPr>
          <p:cNvSpPr/>
          <p:nvPr/>
        </p:nvSpPr>
        <p:spPr>
          <a:xfrm>
            <a:off x="3723221" y="968126"/>
            <a:ext cx="1669674" cy="12284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noFill/>
            </a:endParaRPr>
          </a:p>
        </p:txBody>
      </p:sp>
      <p:cxnSp>
        <p:nvCxnSpPr>
          <p:cNvPr id="55" name="Straight Connector 54">
            <a:extLst>
              <a:ext uri="{FF2B5EF4-FFF2-40B4-BE49-F238E27FC236}">
                <a16:creationId xmlns:a16="http://schemas.microsoft.com/office/drawing/2014/main" id="{E18DE7B5-136F-47A2-BBC8-C3A0F6F0BB37}"/>
              </a:ext>
            </a:extLst>
          </p:cNvPr>
          <p:cNvCxnSpPr>
            <a:cxnSpLocks/>
          </p:cNvCxnSpPr>
          <p:nvPr/>
        </p:nvCxnSpPr>
        <p:spPr>
          <a:xfrm>
            <a:off x="4246207" y="968126"/>
            <a:ext cx="0" cy="1228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0DC8CF-21C0-4DDB-8A5E-50A03BAD018D}"/>
              </a:ext>
            </a:extLst>
          </p:cNvPr>
          <p:cNvCxnSpPr>
            <a:cxnSpLocks/>
          </p:cNvCxnSpPr>
          <p:nvPr/>
        </p:nvCxnSpPr>
        <p:spPr>
          <a:xfrm>
            <a:off x="4870269" y="968126"/>
            <a:ext cx="0" cy="1228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D1EE948-4696-4119-A186-D53A9E6206DE}"/>
              </a:ext>
            </a:extLst>
          </p:cNvPr>
          <p:cNvSpPr txBox="1"/>
          <p:nvPr/>
        </p:nvSpPr>
        <p:spPr>
          <a:xfrm>
            <a:off x="2468342" y="1305900"/>
            <a:ext cx="1220459" cy="523220"/>
          </a:xfrm>
          <a:prstGeom prst="rect">
            <a:avLst/>
          </a:prstGeom>
          <a:noFill/>
        </p:spPr>
        <p:txBody>
          <a:bodyPr wrap="square" rtlCol="0">
            <a:spAutoFit/>
          </a:bodyPr>
          <a:lstStyle/>
          <a:p>
            <a:r>
              <a:rPr lang="en-GB" sz="1400" dirty="0"/>
              <a:t>One to one multiplication</a:t>
            </a:r>
          </a:p>
        </p:txBody>
      </p:sp>
      <p:sp>
        <p:nvSpPr>
          <p:cNvPr id="58" name="Equals 57">
            <a:extLst>
              <a:ext uri="{FF2B5EF4-FFF2-40B4-BE49-F238E27FC236}">
                <a16:creationId xmlns:a16="http://schemas.microsoft.com/office/drawing/2014/main" id="{605F1ED3-70CC-486A-BDFF-87805DA10E31}"/>
              </a:ext>
            </a:extLst>
          </p:cNvPr>
          <p:cNvSpPr/>
          <p:nvPr/>
        </p:nvSpPr>
        <p:spPr>
          <a:xfrm>
            <a:off x="5494331" y="1357549"/>
            <a:ext cx="914400" cy="540000"/>
          </a:xfrm>
          <a:prstGeom prst="mathEqua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9" name="Rectangle 58">
            <a:extLst>
              <a:ext uri="{FF2B5EF4-FFF2-40B4-BE49-F238E27FC236}">
                <a16:creationId xmlns:a16="http://schemas.microsoft.com/office/drawing/2014/main" id="{79711800-F5E2-43BE-A06C-578D681F04C2}"/>
              </a:ext>
            </a:extLst>
          </p:cNvPr>
          <p:cNvSpPr/>
          <p:nvPr/>
        </p:nvSpPr>
        <p:spPr>
          <a:xfrm>
            <a:off x="114426" y="687566"/>
            <a:ext cx="2228850" cy="194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0" name="Straight Connector 59">
            <a:extLst>
              <a:ext uri="{FF2B5EF4-FFF2-40B4-BE49-F238E27FC236}">
                <a16:creationId xmlns:a16="http://schemas.microsoft.com/office/drawing/2014/main" id="{192FE610-EFDF-4730-94FA-0A577EDC30B6}"/>
              </a:ext>
            </a:extLst>
          </p:cNvPr>
          <p:cNvCxnSpPr>
            <a:cxnSpLocks/>
          </p:cNvCxnSpPr>
          <p:nvPr/>
        </p:nvCxnSpPr>
        <p:spPr>
          <a:xfrm flipH="1">
            <a:off x="628632" y="695700"/>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123089C-96BA-44DF-A804-936F0155D5EC}"/>
              </a:ext>
            </a:extLst>
          </p:cNvPr>
          <p:cNvCxnSpPr>
            <a:cxnSpLocks/>
          </p:cNvCxnSpPr>
          <p:nvPr/>
        </p:nvCxnSpPr>
        <p:spPr>
          <a:xfrm flipH="1">
            <a:off x="1152507" y="687566"/>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E9EC40A-44CE-46D3-9A66-A465D9C04D89}"/>
              </a:ext>
            </a:extLst>
          </p:cNvPr>
          <p:cNvCxnSpPr>
            <a:cxnSpLocks/>
          </p:cNvCxnSpPr>
          <p:nvPr/>
        </p:nvCxnSpPr>
        <p:spPr>
          <a:xfrm flipH="1">
            <a:off x="1738222" y="695700"/>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C48310C-E7E7-4CB1-B37B-7392C5BEF73B}"/>
              </a:ext>
            </a:extLst>
          </p:cNvPr>
          <p:cNvCxnSpPr>
            <a:cxnSpLocks/>
          </p:cNvCxnSpPr>
          <p:nvPr/>
        </p:nvCxnSpPr>
        <p:spPr>
          <a:xfrm>
            <a:off x="104757" y="1076700"/>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098A51-DCAE-46F6-B937-1CE652EC0F87}"/>
              </a:ext>
            </a:extLst>
          </p:cNvPr>
          <p:cNvCxnSpPr>
            <a:cxnSpLocks/>
          </p:cNvCxnSpPr>
          <p:nvPr/>
        </p:nvCxnSpPr>
        <p:spPr>
          <a:xfrm>
            <a:off x="134112" y="1419600"/>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15E3A28-7BC3-4800-A2C9-0BD67FD8883B}"/>
              </a:ext>
            </a:extLst>
          </p:cNvPr>
          <p:cNvCxnSpPr>
            <a:cxnSpLocks/>
          </p:cNvCxnSpPr>
          <p:nvPr/>
        </p:nvCxnSpPr>
        <p:spPr>
          <a:xfrm>
            <a:off x="134112" y="1876800"/>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4BD36C3-4552-464B-89EB-F114F99CF035}"/>
              </a:ext>
            </a:extLst>
          </p:cNvPr>
          <p:cNvCxnSpPr>
            <a:cxnSpLocks/>
          </p:cNvCxnSpPr>
          <p:nvPr/>
        </p:nvCxnSpPr>
        <p:spPr>
          <a:xfrm>
            <a:off x="134112" y="2324475"/>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3043A3C-1A27-4BE6-A309-33074D8E1C07}"/>
              </a:ext>
            </a:extLst>
          </p:cNvPr>
          <p:cNvSpPr txBox="1"/>
          <p:nvPr/>
        </p:nvSpPr>
        <p:spPr>
          <a:xfrm>
            <a:off x="1282747" y="1498063"/>
            <a:ext cx="418704" cy="369332"/>
          </a:xfrm>
          <a:prstGeom prst="rect">
            <a:avLst/>
          </a:prstGeom>
          <a:noFill/>
        </p:spPr>
        <p:txBody>
          <a:bodyPr wrap="none" rtlCol="0">
            <a:spAutoFit/>
          </a:bodyPr>
          <a:lstStyle/>
          <a:p>
            <a:r>
              <a:rPr lang="en-GB" dirty="0">
                <a:solidFill>
                  <a:srgbClr val="FF0000"/>
                </a:solidFill>
              </a:rPr>
              <a:t>50</a:t>
            </a:r>
          </a:p>
        </p:txBody>
      </p:sp>
      <p:sp>
        <p:nvSpPr>
          <p:cNvPr id="68" name="TextBox 67">
            <a:extLst>
              <a:ext uri="{FF2B5EF4-FFF2-40B4-BE49-F238E27FC236}">
                <a16:creationId xmlns:a16="http://schemas.microsoft.com/office/drawing/2014/main" id="{B00BC7AA-E311-466C-92B7-CF267DFEE324}"/>
              </a:ext>
            </a:extLst>
          </p:cNvPr>
          <p:cNvSpPr txBox="1"/>
          <p:nvPr/>
        </p:nvSpPr>
        <p:spPr>
          <a:xfrm>
            <a:off x="704218" y="1486781"/>
            <a:ext cx="418704" cy="369332"/>
          </a:xfrm>
          <a:prstGeom prst="rect">
            <a:avLst/>
          </a:prstGeom>
          <a:noFill/>
        </p:spPr>
        <p:txBody>
          <a:bodyPr wrap="none" rtlCol="0">
            <a:spAutoFit/>
          </a:bodyPr>
          <a:lstStyle/>
          <a:p>
            <a:r>
              <a:rPr lang="en-GB" dirty="0">
                <a:solidFill>
                  <a:srgbClr val="FF0000"/>
                </a:solidFill>
              </a:rPr>
              <a:t>50</a:t>
            </a:r>
          </a:p>
        </p:txBody>
      </p:sp>
      <p:sp>
        <p:nvSpPr>
          <p:cNvPr id="69" name="TextBox 68">
            <a:extLst>
              <a:ext uri="{FF2B5EF4-FFF2-40B4-BE49-F238E27FC236}">
                <a16:creationId xmlns:a16="http://schemas.microsoft.com/office/drawing/2014/main" id="{AAE3EC4C-3845-415D-9239-ED9DF70BEF33}"/>
              </a:ext>
            </a:extLst>
          </p:cNvPr>
          <p:cNvSpPr txBox="1"/>
          <p:nvPr/>
        </p:nvSpPr>
        <p:spPr>
          <a:xfrm>
            <a:off x="1266480" y="1042746"/>
            <a:ext cx="418704" cy="369332"/>
          </a:xfrm>
          <a:prstGeom prst="rect">
            <a:avLst/>
          </a:prstGeom>
          <a:noFill/>
        </p:spPr>
        <p:txBody>
          <a:bodyPr wrap="none" rtlCol="0">
            <a:spAutoFit/>
          </a:bodyPr>
          <a:lstStyle/>
          <a:p>
            <a:r>
              <a:rPr lang="en-GB" dirty="0">
                <a:solidFill>
                  <a:srgbClr val="FF0000"/>
                </a:solidFill>
              </a:rPr>
              <a:t>50</a:t>
            </a:r>
          </a:p>
        </p:txBody>
      </p:sp>
      <p:sp>
        <p:nvSpPr>
          <p:cNvPr id="70" name="TextBox 69">
            <a:extLst>
              <a:ext uri="{FF2B5EF4-FFF2-40B4-BE49-F238E27FC236}">
                <a16:creationId xmlns:a16="http://schemas.microsoft.com/office/drawing/2014/main" id="{C4700720-1A98-48B1-A69F-134061969282}"/>
              </a:ext>
            </a:extLst>
          </p:cNvPr>
          <p:cNvSpPr txBox="1"/>
          <p:nvPr/>
        </p:nvSpPr>
        <p:spPr>
          <a:xfrm>
            <a:off x="1854149" y="1507566"/>
            <a:ext cx="418704" cy="369332"/>
          </a:xfrm>
          <a:prstGeom prst="rect">
            <a:avLst/>
          </a:prstGeom>
          <a:noFill/>
        </p:spPr>
        <p:txBody>
          <a:bodyPr wrap="none" rtlCol="0">
            <a:spAutoFit/>
          </a:bodyPr>
          <a:lstStyle/>
          <a:p>
            <a:r>
              <a:rPr lang="en-GB" dirty="0">
                <a:solidFill>
                  <a:srgbClr val="FF0000"/>
                </a:solidFill>
              </a:rPr>
              <a:t>50</a:t>
            </a:r>
          </a:p>
        </p:txBody>
      </p:sp>
      <p:sp>
        <p:nvSpPr>
          <p:cNvPr id="71" name="TextBox 70">
            <a:extLst>
              <a:ext uri="{FF2B5EF4-FFF2-40B4-BE49-F238E27FC236}">
                <a16:creationId xmlns:a16="http://schemas.microsoft.com/office/drawing/2014/main" id="{DBCEB1CC-C217-4561-8422-B57F4A2F9A4E}"/>
              </a:ext>
            </a:extLst>
          </p:cNvPr>
          <p:cNvSpPr txBox="1"/>
          <p:nvPr/>
        </p:nvSpPr>
        <p:spPr>
          <a:xfrm>
            <a:off x="1846951" y="1042746"/>
            <a:ext cx="418704" cy="369332"/>
          </a:xfrm>
          <a:prstGeom prst="rect">
            <a:avLst/>
          </a:prstGeom>
          <a:noFill/>
        </p:spPr>
        <p:txBody>
          <a:bodyPr wrap="none" rtlCol="0">
            <a:spAutoFit/>
          </a:bodyPr>
          <a:lstStyle/>
          <a:p>
            <a:r>
              <a:rPr lang="en-GB" dirty="0">
                <a:solidFill>
                  <a:srgbClr val="FF0000"/>
                </a:solidFill>
              </a:rPr>
              <a:t>50</a:t>
            </a:r>
          </a:p>
        </p:txBody>
      </p:sp>
      <p:sp>
        <p:nvSpPr>
          <p:cNvPr id="72" name="TextBox 71">
            <a:extLst>
              <a:ext uri="{FF2B5EF4-FFF2-40B4-BE49-F238E27FC236}">
                <a16:creationId xmlns:a16="http://schemas.microsoft.com/office/drawing/2014/main" id="{9518D772-DC58-4042-9392-5C668F3E1AA5}"/>
              </a:ext>
            </a:extLst>
          </p:cNvPr>
          <p:cNvSpPr txBox="1"/>
          <p:nvPr/>
        </p:nvSpPr>
        <p:spPr>
          <a:xfrm>
            <a:off x="1862126" y="1908109"/>
            <a:ext cx="418704" cy="369332"/>
          </a:xfrm>
          <a:prstGeom prst="rect">
            <a:avLst/>
          </a:prstGeom>
          <a:noFill/>
        </p:spPr>
        <p:txBody>
          <a:bodyPr wrap="none" rtlCol="0">
            <a:spAutoFit/>
          </a:bodyPr>
          <a:lstStyle/>
          <a:p>
            <a:r>
              <a:rPr lang="en-GB" dirty="0">
                <a:solidFill>
                  <a:srgbClr val="FF0000"/>
                </a:solidFill>
              </a:rPr>
              <a:t>50</a:t>
            </a:r>
          </a:p>
        </p:txBody>
      </p:sp>
      <p:sp>
        <p:nvSpPr>
          <p:cNvPr id="73" name="TextBox 72">
            <a:extLst>
              <a:ext uri="{FF2B5EF4-FFF2-40B4-BE49-F238E27FC236}">
                <a16:creationId xmlns:a16="http://schemas.microsoft.com/office/drawing/2014/main" id="{5AED6BA5-06CD-4D5E-9C6F-B39D4F166A7E}"/>
              </a:ext>
            </a:extLst>
          </p:cNvPr>
          <p:cNvSpPr txBox="1"/>
          <p:nvPr/>
        </p:nvSpPr>
        <p:spPr>
          <a:xfrm>
            <a:off x="1265967" y="1913768"/>
            <a:ext cx="418704" cy="369332"/>
          </a:xfrm>
          <a:prstGeom prst="rect">
            <a:avLst/>
          </a:prstGeom>
          <a:noFill/>
        </p:spPr>
        <p:txBody>
          <a:bodyPr wrap="none" rtlCol="0">
            <a:spAutoFit/>
          </a:bodyPr>
          <a:lstStyle/>
          <a:p>
            <a:r>
              <a:rPr lang="en-GB" dirty="0">
                <a:solidFill>
                  <a:srgbClr val="FF0000"/>
                </a:solidFill>
              </a:rPr>
              <a:t>50</a:t>
            </a:r>
          </a:p>
        </p:txBody>
      </p:sp>
      <p:sp>
        <p:nvSpPr>
          <p:cNvPr id="74" name="TextBox 73">
            <a:extLst>
              <a:ext uri="{FF2B5EF4-FFF2-40B4-BE49-F238E27FC236}">
                <a16:creationId xmlns:a16="http://schemas.microsoft.com/office/drawing/2014/main" id="{28D366A1-DDC1-4211-BAF5-1C7B70968011}"/>
              </a:ext>
            </a:extLst>
          </p:cNvPr>
          <p:cNvSpPr txBox="1"/>
          <p:nvPr/>
        </p:nvSpPr>
        <p:spPr>
          <a:xfrm>
            <a:off x="731129" y="1933365"/>
            <a:ext cx="418704" cy="369332"/>
          </a:xfrm>
          <a:prstGeom prst="rect">
            <a:avLst/>
          </a:prstGeom>
          <a:noFill/>
        </p:spPr>
        <p:txBody>
          <a:bodyPr wrap="none" rtlCol="0">
            <a:spAutoFit/>
          </a:bodyPr>
          <a:lstStyle/>
          <a:p>
            <a:r>
              <a:rPr lang="en-GB" dirty="0">
                <a:solidFill>
                  <a:srgbClr val="FF0000"/>
                </a:solidFill>
              </a:rPr>
              <a:t>50</a:t>
            </a:r>
          </a:p>
        </p:txBody>
      </p:sp>
      <p:sp>
        <p:nvSpPr>
          <p:cNvPr id="75" name="TextBox 74">
            <a:extLst>
              <a:ext uri="{FF2B5EF4-FFF2-40B4-BE49-F238E27FC236}">
                <a16:creationId xmlns:a16="http://schemas.microsoft.com/office/drawing/2014/main" id="{6521BA72-2093-465E-99EC-9CEE62AF8276}"/>
              </a:ext>
            </a:extLst>
          </p:cNvPr>
          <p:cNvSpPr txBox="1"/>
          <p:nvPr/>
        </p:nvSpPr>
        <p:spPr>
          <a:xfrm>
            <a:off x="679848" y="1063818"/>
            <a:ext cx="535724" cy="369332"/>
          </a:xfrm>
          <a:prstGeom prst="rect">
            <a:avLst/>
          </a:prstGeom>
          <a:noFill/>
        </p:spPr>
        <p:txBody>
          <a:bodyPr wrap="none" rtlCol="0">
            <a:spAutoFit/>
          </a:bodyPr>
          <a:lstStyle/>
          <a:p>
            <a:r>
              <a:rPr lang="en-GB" dirty="0">
                <a:solidFill>
                  <a:srgbClr val="FF0000"/>
                </a:solidFill>
              </a:rPr>
              <a:t>255</a:t>
            </a:r>
          </a:p>
        </p:txBody>
      </p:sp>
      <p:sp>
        <p:nvSpPr>
          <p:cNvPr id="76" name="TextBox 75">
            <a:extLst>
              <a:ext uri="{FF2B5EF4-FFF2-40B4-BE49-F238E27FC236}">
                <a16:creationId xmlns:a16="http://schemas.microsoft.com/office/drawing/2014/main" id="{50E54D61-0F8E-4832-8B73-92F303E143C6}"/>
              </a:ext>
            </a:extLst>
          </p:cNvPr>
          <p:cNvSpPr txBox="1"/>
          <p:nvPr/>
        </p:nvSpPr>
        <p:spPr>
          <a:xfrm>
            <a:off x="182119" y="1498063"/>
            <a:ext cx="418704" cy="369332"/>
          </a:xfrm>
          <a:prstGeom prst="rect">
            <a:avLst/>
          </a:prstGeom>
          <a:noFill/>
        </p:spPr>
        <p:txBody>
          <a:bodyPr wrap="none" rtlCol="0">
            <a:spAutoFit/>
          </a:bodyPr>
          <a:lstStyle/>
          <a:p>
            <a:r>
              <a:rPr lang="en-GB" dirty="0">
                <a:solidFill>
                  <a:srgbClr val="FF0000"/>
                </a:solidFill>
              </a:rPr>
              <a:t>50</a:t>
            </a:r>
          </a:p>
        </p:txBody>
      </p:sp>
      <p:sp>
        <p:nvSpPr>
          <p:cNvPr id="77" name="TextBox 76">
            <a:extLst>
              <a:ext uri="{FF2B5EF4-FFF2-40B4-BE49-F238E27FC236}">
                <a16:creationId xmlns:a16="http://schemas.microsoft.com/office/drawing/2014/main" id="{FF1A8730-DDA2-46EB-9C0A-298A8690F5B7}"/>
              </a:ext>
            </a:extLst>
          </p:cNvPr>
          <p:cNvSpPr txBox="1"/>
          <p:nvPr/>
        </p:nvSpPr>
        <p:spPr>
          <a:xfrm>
            <a:off x="158647" y="1925879"/>
            <a:ext cx="418704" cy="369332"/>
          </a:xfrm>
          <a:prstGeom prst="rect">
            <a:avLst/>
          </a:prstGeom>
          <a:noFill/>
        </p:spPr>
        <p:txBody>
          <a:bodyPr wrap="none" rtlCol="0">
            <a:spAutoFit/>
          </a:bodyPr>
          <a:lstStyle/>
          <a:p>
            <a:r>
              <a:rPr lang="en-GB" dirty="0">
                <a:solidFill>
                  <a:srgbClr val="FF0000"/>
                </a:solidFill>
              </a:rPr>
              <a:t>50</a:t>
            </a:r>
          </a:p>
        </p:txBody>
      </p:sp>
      <p:sp>
        <p:nvSpPr>
          <p:cNvPr id="78" name="TextBox 77">
            <a:extLst>
              <a:ext uri="{FF2B5EF4-FFF2-40B4-BE49-F238E27FC236}">
                <a16:creationId xmlns:a16="http://schemas.microsoft.com/office/drawing/2014/main" id="{23CDA9FD-0C28-4D23-A776-B8CB2FABF9D3}"/>
              </a:ext>
            </a:extLst>
          </p:cNvPr>
          <p:cNvSpPr txBox="1"/>
          <p:nvPr/>
        </p:nvSpPr>
        <p:spPr>
          <a:xfrm>
            <a:off x="177073" y="1096761"/>
            <a:ext cx="418704" cy="369332"/>
          </a:xfrm>
          <a:prstGeom prst="rect">
            <a:avLst/>
          </a:prstGeom>
          <a:noFill/>
        </p:spPr>
        <p:txBody>
          <a:bodyPr wrap="none" rtlCol="0">
            <a:spAutoFit/>
          </a:bodyPr>
          <a:lstStyle/>
          <a:p>
            <a:r>
              <a:rPr lang="en-GB" dirty="0">
                <a:solidFill>
                  <a:srgbClr val="FF0000"/>
                </a:solidFill>
              </a:rPr>
              <a:t>50</a:t>
            </a:r>
          </a:p>
        </p:txBody>
      </p:sp>
      <p:sp>
        <p:nvSpPr>
          <p:cNvPr id="79" name="TextBox 78">
            <a:extLst>
              <a:ext uri="{FF2B5EF4-FFF2-40B4-BE49-F238E27FC236}">
                <a16:creationId xmlns:a16="http://schemas.microsoft.com/office/drawing/2014/main" id="{E7A72683-7755-4F4C-A623-560B3937F044}"/>
              </a:ext>
            </a:extLst>
          </p:cNvPr>
          <p:cNvSpPr txBox="1"/>
          <p:nvPr/>
        </p:nvSpPr>
        <p:spPr>
          <a:xfrm>
            <a:off x="1855648" y="2287508"/>
            <a:ext cx="418704" cy="369332"/>
          </a:xfrm>
          <a:prstGeom prst="rect">
            <a:avLst/>
          </a:prstGeom>
          <a:noFill/>
        </p:spPr>
        <p:txBody>
          <a:bodyPr wrap="none" rtlCol="0">
            <a:spAutoFit/>
          </a:bodyPr>
          <a:lstStyle/>
          <a:p>
            <a:r>
              <a:rPr lang="en-GB" dirty="0">
                <a:solidFill>
                  <a:srgbClr val="FF0000"/>
                </a:solidFill>
              </a:rPr>
              <a:t>50</a:t>
            </a:r>
          </a:p>
        </p:txBody>
      </p:sp>
      <p:sp>
        <p:nvSpPr>
          <p:cNvPr id="80" name="TextBox 79">
            <a:extLst>
              <a:ext uri="{FF2B5EF4-FFF2-40B4-BE49-F238E27FC236}">
                <a16:creationId xmlns:a16="http://schemas.microsoft.com/office/drawing/2014/main" id="{12CAB7ED-567E-4DAF-9D9D-54171FE0F70A}"/>
              </a:ext>
            </a:extLst>
          </p:cNvPr>
          <p:cNvSpPr txBox="1"/>
          <p:nvPr/>
        </p:nvSpPr>
        <p:spPr>
          <a:xfrm>
            <a:off x="1297500" y="2294100"/>
            <a:ext cx="418704" cy="369332"/>
          </a:xfrm>
          <a:prstGeom prst="rect">
            <a:avLst/>
          </a:prstGeom>
          <a:noFill/>
        </p:spPr>
        <p:txBody>
          <a:bodyPr wrap="none" rtlCol="0">
            <a:spAutoFit/>
          </a:bodyPr>
          <a:lstStyle/>
          <a:p>
            <a:r>
              <a:rPr lang="en-GB" dirty="0">
                <a:solidFill>
                  <a:srgbClr val="FF0000"/>
                </a:solidFill>
              </a:rPr>
              <a:t>45</a:t>
            </a:r>
          </a:p>
        </p:txBody>
      </p:sp>
      <p:sp>
        <p:nvSpPr>
          <p:cNvPr id="81" name="TextBox 80">
            <a:extLst>
              <a:ext uri="{FF2B5EF4-FFF2-40B4-BE49-F238E27FC236}">
                <a16:creationId xmlns:a16="http://schemas.microsoft.com/office/drawing/2014/main" id="{2CE9E4C1-927E-4F3A-927F-2CE33E359AE6}"/>
              </a:ext>
            </a:extLst>
          </p:cNvPr>
          <p:cNvSpPr txBox="1"/>
          <p:nvPr/>
        </p:nvSpPr>
        <p:spPr>
          <a:xfrm>
            <a:off x="654542" y="2314946"/>
            <a:ext cx="418704" cy="369332"/>
          </a:xfrm>
          <a:prstGeom prst="rect">
            <a:avLst/>
          </a:prstGeom>
          <a:noFill/>
        </p:spPr>
        <p:txBody>
          <a:bodyPr wrap="none" rtlCol="0">
            <a:spAutoFit/>
          </a:bodyPr>
          <a:lstStyle/>
          <a:p>
            <a:r>
              <a:rPr lang="en-GB" dirty="0">
                <a:solidFill>
                  <a:srgbClr val="FF0000"/>
                </a:solidFill>
              </a:rPr>
              <a:t>50</a:t>
            </a:r>
          </a:p>
        </p:txBody>
      </p:sp>
      <p:sp>
        <p:nvSpPr>
          <p:cNvPr id="82" name="TextBox 81">
            <a:extLst>
              <a:ext uri="{FF2B5EF4-FFF2-40B4-BE49-F238E27FC236}">
                <a16:creationId xmlns:a16="http://schemas.microsoft.com/office/drawing/2014/main" id="{9A428FBA-E1FC-4977-91CA-C2A975827B7F}"/>
              </a:ext>
            </a:extLst>
          </p:cNvPr>
          <p:cNvSpPr txBox="1"/>
          <p:nvPr/>
        </p:nvSpPr>
        <p:spPr>
          <a:xfrm>
            <a:off x="151767" y="2347889"/>
            <a:ext cx="418704" cy="369332"/>
          </a:xfrm>
          <a:prstGeom prst="rect">
            <a:avLst/>
          </a:prstGeom>
          <a:noFill/>
        </p:spPr>
        <p:txBody>
          <a:bodyPr wrap="none" rtlCol="0">
            <a:spAutoFit/>
          </a:bodyPr>
          <a:lstStyle/>
          <a:p>
            <a:r>
              <a:rPr lang="en-GB" dirty="0">
                <a:solidFill>
                  <a:srgbClr val="FF0000"/>
                </a:solidFill>
              </a:rPr>
              <a:t>50</a:t>
            </a:r>
          </a:p>
        </p:txBody>
      </p:sp>
      <p:sp>
        <p:nvSpPr>
          <p:cNvPr id="83" name="TextBox 82">
            <a:extLst>
              <a:ext uri="{FF2B5EF4-FFF2-40B4-BE49-F238E27FC236}">
                <a16:creationId xmlns:a16="http://schemas.microsoft.com/office/drawing/2014/main" id="{DD8A68C0-C3E5-4FD3-BF0B-7A371F366059}"/>
              </a:ext>
            </a:extLst>
          </p:cNvPr>
          <p:cNvSpPr txBox="1"/>
          <p:nvPr/>
        </p:nvSpPr>
        <p:spPr>
          <a:xfrm>
            <a:off x="1285015" y="698122"/>
            <a:ext cx="418704" cy="369332"/>
          </a:xfrm>
          <a:prstGeom prst="rect">
            <a:avLst/>
          </a:prstGeom>
          <a:noFill/>
        </p:spPr>
        <p:txBody>
          <a:bodyPr wrap="none" rtlCol="0">
            <a:spAutoFit/>
          </a:bodyPr>
          <a:lstStyle/>
          <a:p>
            <a:r>
              <a:rPr lang="en-GB" dirty="0">
                <a:solidFill>
                  <a:srgbClr val="FF0000"/>
                </a:solidFill>
              </a:rPr>
              <a:t>55</a:t>
            </a:r>
          </a:p>
        </p:txBody>
      </p:sp>
      <p:sp>
        <p:nvSpPr>
          <p:cNvPr id="84" name="TextBox 83">
            <a:extLst>
              <a:ext uri="{FF2B5EF4-FFF2-40B4-BE49-F238E27FC236}">
                <a16:creationId xmlns:a16="http://schemas.microsoft.com/office/drawing/2014/main" id="{60581599-094C-4945-BAE7-CD710721D518}"/>
              </a:ext>
            </a:extLst>
          </p:cNvPr>
          <p:cNvSpPr txBox="1"/>
          <p:nvPr/>
        </p:nvSpPr>
        <p:spPr>
          <a:xfrm>
            <a:off x="1837263" y="693819"/>
            <a:ext cx="418704" cy="369332"/>
          </a:xfrm>
          <a:prstGeom prst="rect">
            <a:avLst/>
          </a:prstGeom>
          <a:noFill/>
        </p:spPr>
        <p:txBody>
          <a:bodyPr wrap="none" rtlCol="0">
            <a:spAutoFit/>
          </a:bodyPr>
          <a:lstStyle/>
          <a:p>
            <a:r>
              <a:rPr lang="en-GB" dirty="0">
                <a:solidFill>
                  <a:srgbClr val="FF0000"/>
                </a:solidFill>
              </a:rPr>
              <a:t>50</a:t>
            </a:r>
          </a:p>
        </p:txBody>
      </p:sp>
      <p:sp>
        <p:nvSpPr>
          <p:cNvPr id="85" name="TextBox 84">
            <a:extLst>
              <a:ext uri="{FF2B5EF4-FFF2-40B4-BE49-F238E27FC236}">
                <a16:creationId xmlns:a16="http://schemas.microsoft.com/office/drawing/2014/main" id="{EB36E8DD-7483-40F3-8F64-D62BDC6F66DC}"/>
              </a:ext>
            </a:extLst>
          </p:cNvPr>
          <p:cNvSpPr txBox="1"/>
          <p:nvPr/>
        </p:nvSpPr>
        <p:spPr>
          <a:xfrm>
            <a:off x="698383" y="719194"/>
            <a:ext cx="418704" cy="369332"/>
          </a:xfrm>
          <a:prstGeom prst="rect">
            <a:avLst/>
          </a:prstGeom>
          <a:noFill/>
        </p:spPr>
        <p:txBody>
          <a:bodyPr wrap="none" rtlCol="0">
            <a:spAutoFit/>
          </a:bodyPr>
          <a:lstStyle/>
          <a:p>
            <a:r>
              <a:rPr lang="en-GB" dirty="0">
                <a:solidFill>
                  <a:srgbClr val="FF0000"/>
                </a:solidFill>
              </a:rPr>
              <a:t>50</a:t>
            </a:r>
          </a:p>
        </p:txBody>
      </p:sp>
      <p:sp>
        <p:nvSpPr>
          <p:cNvPr id="86" name="TextBox 85">
            <a:extLst>
              <a:ext uri="{FF2B5EF4-FFF2-40B4-BE49-F238E27FC236}">
                <a16:creationId xmlns:a16="http://schemas.microsoft.com/office/drawing/2014/main" id="{CE679A6F-74F1-45FF-A328-6513E4C4C9DF}"/>
              </a:ext>
            </a:extLst>
          </p:cNvPr>
          <p:cNvSpPr txBox="1"/>
          <p:nvPr/>
        </p:nvSpPr>
        <p:spPr>
          <a:xfrm>
            <a:off x="195608" y="752137"/>
            <a:ext cx="418704" cy="369332"/>
          </a:xfrm>
          <a:prstGeom prst="rect">
            <a:avLst/>
          </a:prstGeom>
          <a:noFill/>
        </p:spPr>
        <p:txBody>
          <a:bodyPr wrap="none" rtlCol="0">
            <a:spAutoFit/>
          </a:bodyPr>
          <a:lstStyle/>
          <a:p>
            <a:r>
              <a:rPr lang="en-GB" dirty="0">
                <a:solidFill>
                  <a:srgbClr val="FF0000"/>
                </a:solidFill>
              </a:rPr>
              <a:t>50</a:t>
            </a:r>
          </a:p>
        </p:txBody>
      </p:sp>
      <p:sp>
        <p:nvSpPr>
          <p:cNvPr id="87" name="Rectangle 86">
            <a:extLst>
              <a:ext uri="{FF2B5EF4-FFF2-40B4-BE49-F238E27FC236}">
                <a16:creationId xmlns:a16="http://schemas.microsoft.com/office/drawing/2014/main" id="{AA8EE263-04DD-4581-B315-3C18B928F2AD}"/>
              </a:ext>
            </a:extLst>
          </p:cNvPr>
          <p:cNvSpPr/>
          <p:nvPr/>
        </p:nvSpPr>
        <p:spPr>
          <a:xfrm>
            <a:off x="106371" y="699350"/>
            <a:ext cx="1655532" cy="125185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noFill/>
            </a:endParaRPr>
          </a:p>
        </p:txBody>
      </p:sp>
      <p:sp>
        <p:nvSpPr>
          <p:cNvPr id="88" name="TextBox 87">
            <a:extLst>
              <a:ext uri="{FF2B5EF4-FFF2-40B4-BE49-F238E27FC236}">
                <a16:creationId xmlns:a16="http://schemas.microsoft.com/office/drawing/2014/main" id="{F080FF16-B93A-426D-94F5-619916A5AA7F}"/>
              </a:ext>
            </a:extLst>
          </p:cNvPr>
          <p:cNvSpPr txBox="1"/>
          <p:nvPr/>
        </p:nvSpPr>
        <p:spPr>
          <a:xfrm>
            <a:off x="104757" y="2742329"/>
            <a:ext cx="1220459" cy="523220"/>
          </a:xfrm>
          <a:prstGeom prst="rect">
            <a:avLst/>
          </a:prstGeom>
          <a:noFill/>
        </p:spPr>
        <p:txBody>
          <a:bodyPr wrap="square" rtlCol="0">
            <a:spAutoFit/>
          </a:bodyPr>
          <a:lstStyle/>
          <a:p>
            <a:r>
              <a:rPr lang="en-GB" sz="1400" dirty="0"/>
              <a:t>Input /</a:t>
            </a:r>
            <a:br>
              <a:rPr lang="en-GB" sz="1400" dirty="0"/>
            </a:br>
            <a:r>
              <a:rPr lang="en-GB" sz="1400" dirty="0"/>
              <a:t>Image</a:t>
            </a:r>
          </a:p>
        </p:txBody>
      </p:sp>
      <p:sp>
        <p:nvSpPr>
          <p:cNvPr id="89" name="TextBox 88">
            <a:extLst>
              <a:ext uri="{FF2B5EF4-FFF2-40B4-BE49-F238E27FC236}">
                <a16:creationId xmlns:a16="http://schemas.microsoft.com/office/drawing/2014/main" id="{BCEBA3FB-7AAF-4574-914A-0236601037CB}"/>
              </a:ext>
            </a:extLst>
          </p:cNvPr>
          <p:cNvSpPr txBox="1"/>
          <p:nvPr/>
        </p:nvSpPr>
        <p:spPr>
          <a:xfrm>
            <a:off x="6693508" y="2703081"/>
            <a:ext cx="1220459" cy="523220"/>
          </a:xfrm>
          <a:prstGeom prst="rect">
            <a:avLst/>
          </a:prstGeom>
          <a:noFill/>
        </p:spPr>
        <p:txBody>
          <a:bodyPr wrap="square" rtlCol="0">
            <a:spAutoFit/>
          </a:bodyPr>
          <a:lstStyle/>
          <a:p>
            <a:r>
              <a:rPr lang="en-GB" sz="1400" dirty="0"/>
              <a:t>Output /Image</a:t>
            </a:r>
          </a:p>
        </p:txBody>
      </p:sp>
      <p:sp>
        <p:nvSpPr>
          <p:cNvPr id="90" name="TextBox 89">
            <a:extLst>
              <a:ext uri="{FF2B5EF4-FFF2-40B4-BE49-F238E27FC236}">
                <a16:creationId xmlns:a16="http://schemas.microsoft.com/office/drawing/2014/main" id="{DB3118CB-924C-447A-A2EC-41044AC31348}"/>
              </a:ext>
            </a:extLst>
          </p:cNvPr>
          <p:cNvSpPr txBox="1"/>
          <p:nvPr/>
        </p:nvSpPr>
        <p:spPr>
          <a:xfrm>
            <a:off x="3768640" y="2713609"/>
            <a:ext cx="1220459" cy="307777"/>
          </a:xfrm>
          <a:prstGeom prst="rect">
            <a:avLst/>
          </a:prstGeom>
          <a:noFill/>
        </p:spPr>
        <p:txBody>
          <a:bodyPr wrap="square" rtlCol="0">
            <a:spAutoFit/>
          </a:bodyPr>
          <a:lstStyle/>
          <a:p>
            <a:r>
              <a:rPr lang="en-GB" sz="1400" dirty="0"/>
              <a:t>Kernel</a:t>
            </a:r>
          </a:p>
        </p:txBody>
      </p:sp>
      <p:cxnSp>
        <p:nvCxnSpPr>
          <p:cNvPr id="3" name="Straight Connector 2">
            <a:extLst>
              <a:ext uri="{FF2B5EF4-FFF2-40B4-BE49-F238E27FC236}">
                <a16:creationId xmlns:a16="http://schemas.microsoft.com/office/drawing/2014/main" id="{DE81F2E3-D593-40D0-8960-19B852E86ED1}"/>
              </a:ext>
            </a:extLst>
          </p:cNvPr>
          <p:cNvCxnSpPr/>
          <p:nvPr/>
        </p:nvCxnSpPr>
        <p:spPr>
          <a:xfrm>
            <a:off x="-1" y="3265549"/>
            <a:ext cx="12192001" cy="0"/>
          </a:xfrm>
          <a:prstGeom prst="line">
            <a:avLst/>
          </a:prstGeom>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68B0A638-4931-4FAA-AA93-0E70096E9FEE}"/>
              </a:ext>
            </a:extLst>
          </p:cNvPr>
          <p:cNvSpPr/>
          <p:nvPr/>
        </p:nvSpPr>
        <p:spPr>
          <a:xfrm>
            <a:off x="667233" y="1057838"/>
            <a:ext cx="482600" cy="388275"/>
          </a:xfrm>
          <a:prstGeom prst="rect">
            <a:avLst/>
          </a:prstGeom>
          <a:solidFill>
            <a:srgbClr val="FFFF00">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5423C4F2-3F1F-4069-A266-BF25E2B35D19}"/>
              </a:ext>
            </a:extLst>
          </p:cNvPr>
          <p:cNvSpPr/>
          <p:nvPr/>
        </p:nvSpPr>
        <p:spPr>
          <a:xfrm>
            <a:off x="7233378" y="1057838"/>
            <a:ext cx="482600" cy="388275"/>
          </a:xfrm>
          <a:prstGeom prst="rect">
            <a:avLst/>
          </a:prstGeom>
          <a:solidFill>
            <a:srgbClr val="FFFF00">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4382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4784AD7-91BE-4ED8-8717-8F6116F31503}"/>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Kernel  Vs Filters</a:t>
            </a:r>
          </a:p>
        </p:txBody>
      </p:sp>
      <p:sp>
        <p:nvSpPr>
          <p:cNvPr id="4" name="TextBox 3">
            <a:extLst>
              <a:ext uri="{FF2B5EF4-FFF2-40B4-BE49-F238E27FC236}">
                <a16:creationId xmlns:a16="http://schemas.microsoft.com/office/drawing/2014/main" id="{EC9D49CD-A8E3-45D6-8130-74B38DF238DF}"/>
              </a:ext>
            </a:extLst>
          </p:cNvPr>
          <p:cNvSpPr txBox="1"/>
          <p:nvPr/>
        </p:nvSpPr>
        <p:spPr>
          <a:xfrm>
            <a:off x="161923" y="1785759"/>
            <a:ext cx="12030075" cy="1200329"/>
          </a:xfrm>
          <a:prstGeom prst="rect">
            <a:avLst/>
          </a:prstGeom>
          <a:noFill/>
        </p:spPr>
        <p:txBody>
          <a:bodyPr wrap="square">
            <a:spAutoFit/>
          </a:bodyPr>
          <a:lstStyle/>
          <a:p>
            <a:r>
              <a:rPr lang="en-GB" b="0" i="0" dirty="0">
                <a:solidFill>
                  <a:srgbClr val="292929"/>
                </a:solidFill>
                <a:effectLst/>
                <a:latin typeface="charter"/>
              </a:rPr>
              <a:t>A filter however is a concatenation of multiple kernels, each kernel assigned to a particular channel of the input. Filters are always one dimension more than the kernels. For example, in 2D convolutions, filters are 3D matrices (which is essentially a concatenation of 2D matrices i.e. the kernels). </a:t>
            </a:r>
            <a:r>
              <a:rPr lang="en-GB" dirty="0"/>
              <a:t>So for a CNN layer with kernel dimensions h*w and input channels k, the filter dimensions are k*h*w.</a:t>
            </a:r>
          </a:p>
        </p:txBody>
      </p:sp>
      <p:sp>
        <p:nvSpPr>
          <p:cNvPr id="7" name="TextBox 6">
            <a:extLst>
              <a:ext uri="{FF2B5EF4-FFF2-40B4-BE49-F238E27FC236}">
                <a16:creationId xmlns:a16="http://schemas.microsoft.com/office/drawing/2014/main" id="{7CBFEEF7-147C-49E5-9670-C5DA4E33BA22}"/>
              </a:ext>
            </a:extLst>
          </p:cNvPr>
          <p:cNvSpPr txBox="1"/>
          <p:nvPr/>
        </p:nvSpPr>
        <p:spPr>
          <a:xfrm>
            <a:off x="161923" y="751343"/>
            <a:ext cx="11601451" cy="646331"/>
          </a:xfrm>
          <a:prstGeom prst="rect">
            <a:avLst/>
          </a:prstGeom>
          <a:noFill/>
        </p:spPr>
        <p:txBody>
          <a:bodyPr wrap="square">
            <a:spAutoFit/>
          </a:bodyPr>
          <a:lstStyle/>
          <a:p>
            <a:r>
              <a:rPr lang="en-GB" b="0" i="0" dirty="0">
                <a:solidFill>
                  <a:srgbClr val="292929"/>
                </a:solidFill>
                <a:effectLst/>
                <a:latin typeface="charter"/>
              </a:rPr>
              <a:t> A kernel is</a:t>
            </a:r>
            <a:r>
              <a:rPr lang="en-GB" dirty="0">
                <a:solidFill>
                  <a:srgbClr val="292929"/>
                </a:solidFill>
                <a:latin typeface="charter"/>
              </a:rPr>
              <a:t> </a:t>
            </a:r>
            <a:r>
              <a:rPr lang="en-GB" b="0" i="0" dirty="0">
                <a:solidFill>
                  <a:srgbClr val="292929"/>
                </a:solidFill>
                <a:effectLst/>
                <a:latin typeface="charter"/>
              </a:rPr>
              <a:t>a matrix of weights which are multiplied with the input to extract relevant features. The dimensions of the kernel matrix is </a:t>
            </a:r>
            <a:r>
              <a:rPr lang="en-GB" b="0" i="1" dirty="0">
                <a:solidFill>
                  <a:srgbClr val="292929"/>
                </a:solidFill>
                <a:effectLst/>
                <a:latin typeface="charter"/>
              </a:rPr>
              <a:t>how the convolution gets it’s name</a:t>
            </a:r>
            <a:r>
              <a:rPr lang="en-GB" b="0" i="0" dirty="0">
                <a:solidFill>
                  <a:srgbClr val="292929"/>
                </a:solidFill>
                <a:effectLst/>
                <a:latin typeface="charter"/>
              </a:rPr>
              <a:t>. For example, in 2D convolutions, the kernel matrix is a 2D matrix.</a:t>
            </a:r>
            <a:endParaRPr lang="en-GB" dirty="0"/>
          </a:p>
        </p:txBody>
      </p:sp>
      <p:sp>
        <p:nvSpPr>
          <p:cNvPr id="5" name="TextBox 4">
            <a:extLst>
              <a:ext uri="{FF2B5EF4-FFF2-40B4-BE49-F238E27FC236}">
                <a16:creationId xmlns:a16="http://schemas.microsoft.com/office/drawing/2014/main" id="{B15C3777-85EC-4A8A-8551-8E145D5634B1}"/>
              </a:ext>
            </a:extLst>
          </p:cNvPr>
          <p:cNvSpPr txBox="1"/>
          <p:nvPr/>
        </p:nvSpPr>
        <p:spPr>
          <a:xfrm>
            <a:off x="-1" y="3158729"/>
            <a:ext cx="7835900" cy="430887"/>
          </a:xfrm>
          <a:prstGeom prst="rect">
            <a:avLst/>
          </a:prstGeom>
          <a:noFill/>
        </p:spPr>
        <p:txBody>
          <a:bodyPr wrap="square">
            <a:spAutoFit/>
          </a:bodyPr>
          <a:lstStyle/>
          <a:p>
            <a:r>
              <a:rPr lang="en-GB" sz="2200" b="1" i="0" u="sng" dirty="0">
                <a:solidFill>
                  <a:srgbClr val="000000"/>
                </a:solidFill>
                <a:effectLst/>
                <a:latin typeface="Times New Roman" panose="02020603050405020304" pitchFamily="18" charset="0"/>
              </a:rPr>
              <a:t>Structuring Elements</a:t>
            </a:r>
            <a:endParaRPr lang="en-GB" sz="2200" b="1" u="sng" dirty="0"/>
          </a:p>
        </p:txBody>
      </p:sp>
      <p:sp>
        <p:nvSpPr>
          <p:cNvPr id="8" name="TextBox 7">
            <a:extLst>
              <a:ext uri="{FF2B5EF4-FFF2-40B4-BE49-F238E27FC236}">
                <a16:creationId xmlns:a16="http://schemas.microsoft.com/office/drawing/2014/main" id="{C7CA47EA-3D89-45E0-8D5B-19706CB89312}"/>
              </a:ext>
            </a:extLst>
          </p:cNvPr>
          <p:cNvSpPr txBox="1"/>
          <p:nvPr/>
        </p:nvSpPr>
        <p:spPr>
          <a:xfrm>
            <a:off x="4760" y="3687247"/>
            <a:ext cx="6172200" cy="369332"/>
          </a:xfrm>
          <a:prstGeom prst="rect">
            <a:avLst/>
          </a:prstGeom>
          <a:noFill/>
        </p:spPr>
        <p:txBody>
          <a:bodyPr wrap="square">
            <a:spAutoFit/>
          </a:bodyPr>
          <a:lstStyle/>
          <a:p>
            <a:r>
              <a:rPr lang="en-GB" b="0" i="0" dirty="0">
                <a:solidFill>
                  <a:srgbClr val="000000"/>
                </a:solidFill>
                <a:effectLst/>
                <a:latin typeface="Source Code Pro" panose="020B0604020202020204" pitchFamily="49" charset="0"/>
              </a:rPr>
              <a:t>cv2.getStructuringElement</a:t>
            </a:r>
            <a:endParaRPr lang="en-GB" dirty="0"/>
          </a:p>
        </p:txBody>
      </p:sp>
      <p:sp>
        <p:nvSpPr>
          <p:cNvPr id="9" name="TextBox 8">
            <a:extLst>
              <a:ext uri="{FF2B5EF4-FFF2-40B4-BE49-F238E27FC236}">
                <a16:creationId xmlns:a16="http://schemas.microsoft.com/office/drawing/2014/main" id="{C6FCF5C9-C74E-48F5-BDF0-0AFB86F6C284}"/>
              </a:ext>
            </a:extLst>
          </p:cNvPr>
          <p:cNvSpPr txBox="1"/>
          <p:nvPr/>
        </p:nvSpPr>
        <p:spPr>
          <a:xfrm>
            <a:off x="-76202" y="4300622"/>
            <a:ext cx="6172200" cy="1200329"/>
          </a:xfrm>
          <a:prstGeom prst="rect">
            <a:avLst/>
          </a:prstGeom>
          <a:noFill/>
        </p:spPr>
        <p:txBody>
          <a:bodyPr wrap="square">
            <a:spAutoFit/>
          </a:bodyPr>
          <a:lstStyle/>
          <a:p>
            <a:r>
              <a:rPr lang="en-GB" b="0" i="0" dirty="0">
                <a:solidFill>
                  <a:srgbClr val="000000"/>
                </a:solidFill>
                <a:effectLst/>
                <a:latin typeface="Source Code Pro" panose="020B0604020202020204" pitchFamily="49" charset="0"/>
              </a:rPr>
              <a:t>4 neighbourhood structuring element</a:t>
            </a:r>
          </a:p>
          <a:p>
            <a:r>
              <a:rPr lang="en-GB" dirty="0">
                <a:solidFill>
                  <a:srgbClr val="000000"/>
                </a:solidFill>
                <a:latin typeface="Source Code Pro" panose="020B0604020202020204" pitchFamily="49" charset="0"/>
              </a:rPr>
              <a:t>6 </a:t>
            </a:r>
            <a:r>
              <a:rPr lang="en-GB" b="0" i="0" dirty="0">
                <a:solidFill>
                  <a:srgbClr val="000000"/>
                </a:solidFill>
                <a:effectLst/>
                <a:latin typeface="Source Code Pro" panose="020B0604020202020204" pitchFamily="49" charset="0"/>
              </a:rPr>
              <a:t>neighbourhood structuring element</a:t>
            </a:r>
          </a:p>
          <a:p>
            <a:r>
              <a:rPr lang="en-GB" dirty="0">
                <a:solidFill>
                  <a:srgbClr val="000000"/>
                </a:solidFill>
                <a:latin typeface="Source Code Pro" panose="020B0604020202020204" pitchFamily="49" charset="0"/>
              </a:rPr>
              <a:t>Circular</a:t>
            </a:r>
          </a:p>
          <a:p>
            <a:r>
              <a:rPr lang="en-GB" dirty="0">
                <a:solidFill>
                  <a:srgbClr val="000000"/>
                </a:solidFill>
                <a:latin typeface="Source Code Pro" panose="020B0604020202020204" pitchFamily="49" charset="0"/>
              </a:rPr>
              <a:t>Rectangular</a:t>
            </a:r>
            <a:endParaRPr lang="en-GB" dirty="0"/>
          </a:p>
        </p:txBody>
      </p:sp>
    </p:spTree>
    <p:extLst>
      <p:ext uri="{BB962C8B-B14F-4D97-AF65-F5344CB8AC3E}">
        <p14:creationId xmlns:p14="http://schemas.microsoft.com/office/powerpoint/2010/main" val="2095921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4784AD7-91BE-4ED8-8717-8F6116F31503}"/>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FOURIES TRANSFORM</a:t>
            </a:r>
          </a:p>
        </p:txBody>
      </p:sp>
      <p:pic>
        <p:nvPicPr>
          <p:cNvPr id="3" name="Picture 2">
            <a:extLst>
              <a:ext uri="{FF2B5EF4-FFF2-40B4-BE49-F238E27FC236}">
                <a16:creationId xmlns:a16="http://schemas.microsoft.com/office/drawing/2014/main" id="{D0C814B3-2E98-4729-8ECE-6541A7AF3B52}"/>
              </a:ext>
            </a:extLst>
          </p:cNvPr>
          <p:cNvPicPr>
            <a:picLocks noChangeAspect="1"/>
          </p:cNvPicPr>
          <p:nvPr/>
        </p:nvPicPr>
        <p:blipFill rotWithShape="1">
          <a:blip r:embed="rId3"/>
          <a:srcRect l="5339" t="37456" r="25494" b="18230"/>
          <a:stretch/>
        </p:blipFill>
        <p:spPr>
          <a:xfrm>
            <a:off x="165099" y="1504950"/>
            <a:ext cx="8726261" cy="3143250"/>
          </a:xfrm>
          <a:prstGeom prst="rect">
            <a:avLst/>
          </a:prstGeom>
        </p:spPr>
      </p:pic>
      <p:sp>
        <p:nvSpPr>
          <p:cNvPr id="9" name="TextBox 8">
            <a:extLst>
              <a:ext uri="{FF2B5EF4-FFF2-40B4-BE49-F238E27FC236}">
                <a16:creationId xmlns:a16="http://schemas.microsoft.com/office/drawing/2014/main" id="{D0B6A889-8F97-42E2-A4C1-7CE665F01E14}"/>
              </a:ext>
            </a:extLst>
          </p:cNvPr>
          <p:cNvSpPr txBox="1"/>
          <p:nvPr/>
        </p:nvSpPr>
        <p:spPr>
          <a:xfrm>
            <a:off x="0" y="768350"/>
            <a:ext cx="8382000" cy="646331"/>
          </a:xfrm>
          <a:prstGeom prst="rect">
            <a:avLst/>
          </a:prstGeom>
          <a:noFill/>
        </p:spPr>
        <p:txBody>
          <a:bodyPr wrap="square" rtlCol="0">
            <a:spAutoFit/>
          </a:bodyPr>
          <a:lstStyle/>
          <a:p>
            <a:r>
              <a:rPr lang="en-GB" dirty="0"/>
              <a:t>FT breaks any signal or function into a combination of sin and cosine function, in simple it proves that any signal can be reconstructed by summing of sine and cosine waves.</a:t>
            </a:r>
          </a:p>
        </p:txBody>
      </p:sp>
      <p:sp>
        <p:nvSpPr>
          <p:cNvPr id="10" name="TextBox 9">
            <a:extLst>
              <a:ext uri="{FF2B5EF4-FFF2-40B4-BE49-F238E27FC236}">
                <a16:creationId xmlns:a16="http://schemas.microsoft.com/office/drawing/2014/main" id="{41A190E8-EDD7-4E86-90F3-96CFDAC869AE}"/>
              </a:ext>
            </a:extLst>
          </p:cNvPr>
          <p:cNvSpPr txBox="1"/>
          <p:nvPr/>
        </p:nvSpPr>
        <p:spPr>
          <a:xfrm>
            <a:off x="1219201" y="1968007"/>
            <a:ext cx="1295400" cy="369332"/>
          </a:xfrm>
          <a:prstGeom prst="rect">
            <a:avLst/>
          </a:prstGeom>
          <a:noFill/>
        </p:spPr>
        <p:txBody>
          <a:bodyPr wrap="square" rtlCol="0">
            <a:spAutoFit/>
          </a:bodyPr>
          <a:lstStyle/>
          <a:p>
            <a:r>
              <a:rPr lang="en-GB" b="1" dirty="0"/>
              <a:t>Input signal</a:t>
            </a:r>
          </a:p>
        </p:txBody>
      </p:sp>
      <p:cxnSp>
        <p:nvCxnSpPr>
          <p:cNvPr id="12" name="Straight Arrow Connector 11">
            <a:extLst>
              <a:ext uri="{FF2B5EF4-FFF2-40B4-BE49-F238E27FC236}">
                <a16:creationId xmlns:a16="http://schemas.microsoft.com/office/drawing/2014/main" id="{CABCC750-606E-4DB3-80C6-DAAEBB13C4B0}"/>
              </a:ext>
            </a:extLst>
          </p:cNvPr>
          <p:cNvCxnSpPr>
            <a:stCxn id="10" idx="2"/>
          </p:cNvCxnSpPr>
          <p:nvPr/>
        </p:nvCxnSpPr>
        <p:spPr>
          <a:xfrm>
            <a:off x="1866901" y="2337339"/>
            <a:ext cx="914399" cy="380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8FA5447-ACFC-458B-B60B-383D173051A1}"/>
              </a:ext>
            </a:extLst>
          </p:cNvPr>
          <p:cNvSpPr txBox="1"/>
          <p:nvPr/>
        </p:nvSpPr>
        <p:spPr>
          <a:xfrm>
            <a:off x="8650062" y="2256135"/>
            <a:ext cx="1295400" cy="923330"/>
          </a:xfrm>
          <a:prstGeom prst="rect">
            <a:avLst/>
          </a:prstGeom>
          <a:noFill/>
        </p:spPr>
        <p:txBody>
          <a:bodyPr wrap="square" rtlCol="0">
            <a:spAutoFit/>
          </a:bodyPr>
          <a:lstStyle/>
          <a:p>
            <a:r>
              <a:rPr lang="en-GB" b="1" dirty="0"/>
              <a:t>FT frequency domain</a:t>
            </a:r>
          </a:p>
        </p:txBody>
      </p:sp>
      <p:sp>
        <p:nvSpPr>
          <p:cNvPr id="15" name="TextBox 14">
            <a:extLst>
              <a:ext uri="{FF2B5EF4-FFF2-40B4-BE49-F238E27FC236}">
                <a16:creationId xmlns:a16="http://schemas.microsoft.com/office/drawing/2014/main" id="{1DA0E1B7-4CE8-486C-88C3-9246A2B434C3}"/>
              </a:ext>
            </a:extLst>
          </p:cNvPr>
          <p:cNvSpPr txBox="1"/>
          <p:nvPr/>
        </p:nvSpPr>
        <p:spPr>
          <a:xfrm>
            <a:off x="1422401" y="3915101"/>
            <a:ext cx="1295400" cy="923330"/>
          </a:xfrm>
          <a:prstGeom prst="rect">
            <a:avLst/>
          </a:prstGeom>
          <a:noFill/>
        </p:spPr>
        <p:txBody>
          <a:bodyPr wrap="square" rtlCol="0">
            <a:spAutoFit/>
          </a:bodyPr>
          <a:lstStyle/>
          <a:p>
            <a:r>
              <a:rPr lang="en-GB" b="1" dirty="0"/>
              <a:t>I/P signal in time domain</a:t>
            </a:r>
          </a:p>
        </p:txBody>
      </p:sp>
    </p:spTree>
    <p:extLst>
      <p:ext uri="{BB962C8B-B14F-4D97-AF65-F5344CB8AC3E}">
        <p14:creationId xmlns:p14="http://schemas.microsoft.com/office/powerpoint/2010/main" val="3137174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DC5BA-B9A1-4C6F-8911-FB2F345BB42A}"/>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Generic Terms</a:t>
            </a:r>
          </a:p>
        </p:txBody>
      </p:sp>
      <p:sp>
        <p:nvSpPr>
          <p:cNvPr id="5" name="TextBox 4">
            <a:extLst>
              <a:ext uri="{FF2B5EF4-FFF2-40B4-BE49-F238E27FC236}">
                <a16:creationId xmlns:a16="http://schemas.microsoft.com/office/drawing/2014/main" id="{2CCB378E-E8BC-4161-A9BE-86C5E5869FF2}"/>
              </a:ext>
            </a:extLst>
          </p:cNvPr>
          <p:cNvSpPr txBox="1"/>
          <p:nvPr/>
        </p:nvSpPr>
        <p:spPr>
          <a:xfrm>
            <a:off x="9671" y="1506320"/>
            <a:ext cx="6708629" cy="646331"/>
          </a:xfrm>
          <a:prstGeom prst="rect">
            <a:avLst/>
          </a:prstGeom>
          <a:noFill/>
        </p:spPr>
        <p:txBody>
          <a:bodyPr wrap="square">
            <a:spAutoFit/>
          </a:bodyPr>
          <a:lstStyle/>
          <a:p>
            <a:r>
              <a:rPr lang="en-GB" b="1" i="1" u="sng" dirty="0">
                <a:solidFill>
                  <a:srgbClr val="000000"/>
                </a:solidFill>
                <a:effectLst/>
                <a:latin typeface="Times New Roman" panose="02020603050405020304" pitchFamily="18" charset="0"/>
              </a:rPr>
              <a:t>Noise spikes/</a:t>
            </a:r>
            <a:r>
              <a:rPr lang="en-GB" b="0" i="0" dirty="0">
                <a:solidFill>
                  <a:srgbClr val="000000"/>
                </a:solidFill>
                <a:effectLst/>
                <a:latin typeface="Times New Roman" panose="02020603050405020304" pitchFamily="18" charset="0"/>
              </a:rPr>
              <a:t>speckle -  Isolated pixels of exceptionally low or high pixel intensity .</a:t>
            </a:r>
            <a:r>
              <a:rPr lang="en-GB" b="0" i="1" dirty="0">
                <a:solidFill>
                  <a:srgbClr val="000000"/>
                </a:solidFill>
                <a:effectLst/>
                <a:latin typeface="Times New Roman" panose="02020603050405020304" pitchFamily="18" charset="0"/>
              </a:rPr>
              <a:t>e.g.</a:t>
            </a:r>
            <a:r>
              <a:rPr lang="en-GB" b="0" i="0" dirty="0">
                <a:solidFill>
                  <a:srgbClr val="000000"/>
                </a:solidFill>
                <a:effectLst/>
                <a:latin typeface="Times New Roman" panose="02020603050405020304" pitchFamily="18" charset="0"/>
              </a:rPr>
              <a:t> </a:t>
            </a:r>
            <a:r>
              <a:rPr lang="en-GB" dirty="0">
                <a:latin typeface="Times New Roman" panose="02020603050405020304" pitchFamily="18" charset="0"/>
              </a:rPr>
              <a:t>salt and pepper noise</a:t>
            </a:r>
            <a:r>
              <a:rPr lang="en-GB" b="0" i="0" dirty="0">
                <a:solidFill>
                  <a:srgbClr val="000000"/>
                </a:solidFill>
                <a:effectLst/>
                <a:latin typeface="Times New Roman" panose="02020603050405020304" pitchFamily="18" charset="0"/>
              </a:rPr>
              <a:t> </a:t>
            </a:r>
            <a:endParaRPr lang="en-GB" dirty="0"/>
          </a:p>
        </p:txBody>
      </p:sp>
      <p:sp>
        <p:nvSpPr>
          <p:cNvPr id="6" name="TextBox 5">
            <a:extLst>
              <a:ext uri="{FF2B5EF4-FFF2-40B4-BE49-F238E27FC236}">
                <a16:creationId xmlns:a16="http://schemas.microsoft.com/office/drawing/2014/main" id="{6D9B5BAB-8B39-4CE1-BE2E-5A58DACC0623}"/>
              </a:ext>
            </a:extLst>
          </p:cNvPr>
          <p:cNvSpPr txBox="1"/>
          <p:nvPr/>
        </p:nvSpPr>
        <p:spPr>
          <a:xfrm>
            <a:off x="9671" y="670669"/>
            <a:ext cx="6806870" cy="646331"/>
          </a:xfrm>
          <a:prstGeom prst="rect">
            <a:avLst/>
          </a:prstGeom>
          <a:noFill/>
        </p:spPr>
        <p:txBody>
          <a:bodyPr wrap="square">
            <a:spAutoFit/>
          </a:bodyPr>
          <a:lstStyle/>
          <a:p>
            <a:r>
              <a:rPr lang="en-GB" b="1" i="1" u="sng" dirty="0">
                <a:solidFill>
                  <a:srgbClr val="000000"/>
                </a:solidFill>
                <a:effectLst/>
                <a:latin typeface="Times New Roman" panose="02020603050405020304" pitchFamily="18" charset="0"/>
              </a:rPr>
              <a:t>Noise </a:t>
            </a:r>
            <a:r>
              <a:rPr lang="en-GB" b="0" i="0" dirty="0">
                <a:solidFill>
                  <a:srgbClr val="000000"/>
                </a:solidFill>
                <a:effectLst/>
                <a:latin typeface="Times New Roman" panose="02020603050405020304" pitchFamily="18" charset="0"/>
              </a:rPr>
              <a:t>--- </a:t>
            </a:r>
            <a:r>
              <a:rPr lang="en-GB" b="0" i="1" dirty="0">
                <a:solidFill>
                  <a:srgbClr val="000000"/>
                </a:solidFill>
                <a:effectLst/>
                <a:latin typeface="Times New Roman" panose="02020603050405020304" pitchFamily="18" charset="0"/>
              </a:rPr>
              <a:t>Unwanted pixels on the image ,</a:t>
            </a:r>
            <a:r>
              <a:rPr lang="en-GB" b="0" i="1" dirty="0" err="1">
                <a:solidFill>
                  <a:srgbClr val="000000"/>
                </a:solidFill>
                <a:effectLst/>
                <a:latin typeface="Times New Roman" panose="02020603050405020304" pitchFamily="18" charset="0"/>
              </a:rPr>
              <a:t>eg</a:t>
            </a:r>
            <a:r>
              <a:rPr lang="en-GB" b="0" i="1" dirty="0">
                <a:solidFill>
                  <a:srgbClr val="000000"/>
                </a:solidFill>
                <a:effectLst/>
                <a:latin typeface="Times New Roman" panose="02020603050405020304" pitchFamily="18" charset="0"/>
              </a:rPr>
              <a:t> too many grains in the image is a noise</a:t>
            </a:r>
            <a:endParaRPr lang="en-GB" dirty="0"/>
          </a:p>
        </p:txBody>
      </p:sp>
      <p:pic>
        <p:nvPicPr>
          <p:cNvPr id="11" name="Picture 10">
            <a:extLst>
              <a:ext uri="{FF2B5EF4-FFF2-40B4-BE49-F238E27FC236}">
                <a16:creationId xmlns:a16="http://schemas.microsoft.com/office/drawing/2014/main" id="{CFB366A5-AF0F-4F10-A27C-9907400F4307}"/>
              </a:ext>
            </a:extLst>
          </p:cNvPr>
          <p:cNvPicPr>
            <a:picLocks noChangeAspect="1"/>
          </p:cNvPicPr>
          <p:nvPr/>
        </p:nvPicPr>
        <p:blipFill>
          <a:blip r:embed="rId3"/>
          <a:stretch>
            <a:fillRect/>
          </a:stretch>
        </p:blipFill>
        <p:spPr>
          <a:xfrm>
            <a:off x="6816541" y="2316297"/>
            <a:ext cx="1709843" cy="2225406"/>
          </a:xfrm>
          <a:prstGeom prst="rect">
            <a:avLst/>
          </a:prstGeom>
        </p:spPr>
      </p:pic>
      <p:pic>
        <p:nvPicPr>
          <p:cNvPr id="13" name="Picture 12">
            <a:extLst>
              <a:ext uri="{FF2B5EF4-FFF2-40B4-BE49-F238E27FC236}">
                <a16:creationId xmlns:a16="http://schemas.microsoft.com/office/drawing/2014/main" id="{AFE64DA4-1D04-492E-8A62-04A00994E7F2}"/>
              </a:ext>
            </a:extLst>
          </p:cNvPr>
          <p:cNvPicPr>
            <a:picLocks noChangeAspect="1"/>
          </p:cNvPicPr>
          <p:nvPr/>
        </p:nvPicPr>
        <p:blipFill>
          <a:blip r:embed="rId4"/>
          <a:stretch>
            <a:fillRect/>
          </a:stretch>
        </p:blipFill>
        <p:spPr>
          <a:xfrm>
            <a:off x="3363985" y="2316297"/>
            <a:ext cx="1837491" cy="2225406"/>
          </a:xfrm>
          <a:prstGeom prst="rect">
            <a:avLst/>
          </a:prstGeom>
        </p:spPr>
      </p:pic>
      <p:pic>
        <p:nvPicPr>
          <p:cNvPr id="15" name="Picture 14">
            <a:extLst>
              <a:ext uri="{FF2B5EF4-FFF2-40B4-BE49-F238E27FC236}">
                <a16:creationId xmlns:a16="http://schemas.microsoft.com/office/drawing/2014/main" id="{21EBAF2D-B87C-4741-A57D-967E4167B359}"/>
              </a:ext>
            </a:extLst>
          </p:cNvPr>
          <p:cNvPicPr>
            <a:picLocks noChangeAspect="1"/>
          </p:cNvPicPr>
          <p:nvPr/>
        </p:nvPicPr>
        <p:blipFill>
          <a:blip r:embed="rId5"/>
          <a:stretch>
            <a:fillRect/>
          </a:stretch>
        </p:blipFill>
        <p:spPr>
          <a:xfrm>
            <a:off x="9671" y="2316297"/>
            <a:ext cx="1818184" cy="2202023"/>
          </a:xfrm>
          <a:prstGeom prst="rect">
            <a:avLst/>
          </a:prstGeom>
        </p:spPr>
      </p:pic>
      <p:sp>
        <p:nvSpPr>
          <p:cNvPr id="16" name="TextBox 15">
            <a:extLst>
              <a:ext uri="{FF2B5EF4-FFF2-40B4-BE49-F238E27FC236}">
                <a16:creationId xmlns:a16="http://schemas.microsoft.com/office/drawing/2014/main" id="{C12F9DCF-60DC-4610-B3F8-B7C1A013917B}"/>
              </a:ext>
            </a:extLst>
          </p:cNvPr>
          <p:cNvSpPr txBox="1"/>
          <p:nvPr/>
        </p:nvSpPr>
        <p:spPr>
          <a:xfrm>
            <a:off x="7282009" y="674974"/>
            <a:ext cx="6708629" cy="369332"/>
          </a:xfrm>
          <a:prstGeom prst="rect">
            <a:avLst/>
          </a:prstGeom>
          <a:noFill/>
        </p:spPr>
        <p:txBody>
          <a:bodyPr wrap="square">
            <a:spAutoFit/>
          </a:bodyPr>
          <a:lstStyle/>
          <a:p>
            <a:r>
              <a:rPr lang="en-GB" b="1" i="1" u="sng" dirty="0">
                <a:solidFill>
                  <a:srgbClr val="000000"/>
                </a:solidFill>
                <a:effectLst/>
                <a:latin typeface="Times New Roman" panose="02020603050405020304" pitchFamily="18" charset="0"/>
              </a:rPr>
              <a:t>Additive Noise /Gaussian </a:t>
            </a:r>
            <a:r>
              <a:rPr lang="en-GB" b="1" i="1" u="sng" dirty="0" err="1">
                <a:solidFill>
                  <a:srgbClr val="000000"/>
                </a:solidFill>
                <a:effectLst/>
                <a:latin typeface="Times New Roman" panose="02020603050405020304" pitchFamily="18" charset="0"/>
              </a:rPr>
              <a:t>Noice</a:t>
            </a:r>
            <a:endParaRPr lang="en-GB" dirty="0"/>
          </a:p>
        </p:txBody>
      </p:sp>
      <p:sp>
        <p:nvSpPr>
          <p:cNvPr id="49" name="Plus Sign 48">
            <a:extLst>
              <a:ext uri="{FF2B5EF4-FFF2-40B4-BE49-F238E27FC236}">
                <a16:creationId xmlns:a16="http://schemas.microsoft.com/office/drawing/2014/main" id="{55028E78-0729-48EB-8309-16560EAABBE6}"/>
              </a:ext>
            </a:extLst>
          </p:cNvPr>
          <p:cNvSpPr/>
          <p:nvPr/>
        </p:nvSpPr>
        <p:spPr>
          <a:xfrm>
            <a:off x="1968500" y="2960108"/>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Equals 58">
            <a:extLst>
              <a:ext uri="{FF2B5EF4-FFF2-40B4-BE49-F238E27FC236}">
                <a16:creationId xmlns:a16="http://schemas.microsoft.com/office/drawing/2014/main" id="{B2DDF317-0E54-4FC7-B263-CF21DB0FFE59}"/>
              </a:ext>
            </a:extLst>
          </p:cNvPr>
          <p:cNvSpPr/>
          <p:nvPr/>
        </p:nvSpPr>
        <p:spPr>
          <a:xfrm>
            <a:off x="5551808" y="3082555"/>
            <a:ext cx="91440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TextBox 59">
            <a:extLst>
              <a:ext uri="{FF2B5EF4-FFF2-40B4-BE49-F238E27FC236}">
                <a16:creationId xmlns:a16="http://schemas.microsoft.com/office/drawing/2014/main" id="{E1F30ED4-4ED2-4F20-834B-A199EC31F0DA}"/>
              </a:ext>
            </a:extLst>
          </p:cNvPr>
          <p:cNvSpPr txBox="1"/>
          <p:nvPr/>
        </p:nvSpPr>
        <p:spPr>
          <a:xfrm>
            <a:off x="-1" y="4605297"/>
            <a:ext cx="759823" cy="369332"/>
          </a:xfrm>
          <a:prstGeom prst="rect">
            <a:avLst/>
          </a:prstGeom>
          <a:noFill/>
        </p:spPr>
        <p:txBody>
          <a:bodyPr wrap="none" rtlCol="0">
            <a:spAutoFit/>
          </a:bodyPr>
          <a:lstStyle/>
          <a:p>
            <a:r>
              <a:rPr lang="en-GB" dirty="0"/>
              <a:t>Image</a:t>
            </a:r>
          </a:p>
        </p:txBody>
      </p:sp>
      <p:sp>
        <p:nvSpPr>
          <p:cNvPr id="98" name="TextBox 97">
            <a:extLst>
              <a:ext uri="{FF2B5EF4-FFF2-40B4-BE49-F238E27FC236}">
                <a16:creationId xmlns:a16="http://schemas.microsoft.com/office/drawing/2014/main" id="{274CBAE7-4642-4398-95EA-054BB791D11F}"/>
              </a:ext>
            </a:extLst>
          </p:cNvPr>
          <p:cNvSpPr txBox="1"/>
          <p:nvPr/>
        </p:nvSpPr>
        <p:spPr>
          <a:xfrm>
            <a:off x="3363985" y="4605297"/>
            <a:ext cx="713657" cy="369332"/>
          </a:xfrm>
          <a:prstGeom prst="rect">
            <a:avLst/>
          </a:prstGeom>
          <a:noFill/>
        </p:spPr>
        <p:txBody>
          <a:bodyPr wrap="none" rtlCol="0">
            <a:spAutoFit/>
          </a:bodyPr>
          <a:lstStyle/>
          <a:p>
            <a:r>
              <a:rPr lang="en-GB" dirty="0"/>
              <a:t>Noise</a:t>
            </a:r>
          </a:p>
        </p:txBody>
      </p:sp>
      <p:sp>
        <p:nvSpPr>
          <p:cNvPr id="99" name="TextBox 98">
            <a:extLst>
              <a:ext uri="{FF2B5EF4-FFF2-40B4-BE49-F238E27FC236}">
                <a16:creationId xmlns:a16="http://schemas.microsoft.com/office/drawing/2014/main" id="{A8D3B055-1594-4813-AE17-10D9E109AC8A}"/>
              </a:ext>
            </a:extLst>
          </p:cNvPr>
          <p:cNvSpPr txBox="1"/>
          <p:nvPr/>
        </p:nvSpPr>
        <p:spPr>
          <a:xfrm>
            <a:off x="6840500" y="4605297"/>
            <a:ext cx="1811393" cy="369332"/>
          </a:xfrm>
          <a:prstGeom prst="rect">
            <a:avLst/>
          </a:prstGeom>
          <a:noFill/>
        </p:spPr>
        <p:txBody>
          <a:bodyPr wrap="none" rtlCol="0">
            <a:spAutoFit/>
          </a:bodyPr>
          <a:lstStyle/>
          <a:p>
            <a:r>
              <a:rPr lang="en-GB" dirty="0"/>
              <a:t>Image with Noise</a:t>
            </a:r>
          </a:p>
        </p:txBody>
      </p:sp>
      <p:sp>
        <p:nvSpPr>
          <p:cNvPr id="14" name="TextBox 13">
            <a:extLst>
              <a:ext uri="{FF2B5EF4-FFF2-40B4-BE49-F238E27FC236}">
                <a16:creationId xmlns:a16="http://schemas.microsoft.com/office/drawing/2014/main" id="{B447CC32-6D19-472D-B8B0-2F2E07D64CE0}"/>
              </a:ext>
            </a:extLst>
          </p:cNvPr>
          <p:cNvSpPr txBox="1"/>
          <p:nvPr/>
        </p:nvSpPr>
        <p:spPr>
          <a:xfrm>
            <a:off x="-3" y="5037959"/>
            <a:ext cx="2357439" cy="369332"/>
          </a:xfrm>
          <a:prstGeom prst="rect">
            <a:avLst/>
          </a:prstGeom>
          <a:noFill/>
        </p:spPr>
        <p:txBody>
          <a:bodyPr wrap="square">
            <a:spAutoFit/>
          </a:bodyPr>
          <a:lstStyle/>
          <a:p>
            <a:r>
              <a:rPr lang="en-GB" b="1" i="1" u="sng" dirty="0">
                <a:solidFill>
                  <a:srgbClr val="000000"/>
                </a:solidFill>
                <a:latin typeface="Times New Roman" panose="02020603050405020304" pitchFamily="18" charset="0"/>
              </a:rPr>
              <a:t>Spatial </a:t>
            </a:r>
            <a:r>
              <a:rPr lang="en-GB" b="1" i="1" u="sng" dirty="0" err="1">
                <a:solidFill>
                  <a:srgbClr val="000000"/>
                </a:solidFill>
                <a:latin typeface="Times New Roman" panose="02020603050405020304" pitchFamily="18" charset="0"/>
              </a:rPr>
              <a:t>Resolutiion</a:t>
            </a:r>
            <a:endParaRPr lang="en-GB" dirty="0"/>
          </a:p>
        </p:txBody>
      </p:sp>
      <p:sp>
        <p:nvSpPr>
          <p:cNvPr id="17" name="TextBox 16">
            <a:extLst>
              <a:ext uri="{FF2B5EF4-FFF2-40B4-BE49-F238E27FC236}">
                <a16:creationId xmlns:a16="http://schemas.microsoft.com/office/drawing/2014/main" id="{08548426-BF58-4D37-8032-04A4992D6687}"/>
              </a:ext>
            </a:extLst>
          </p:cNvPr>
          <p:cNvSpPr txBox="1"/>
          <p:nvPr/>
        </p:nvSpPr>
        <p:spPr>
          <a:xfrm>
            <a:off x="-3" y="5441878"/>
            <a:ext cx="12191998" cy="646331"/>
          </a:xfrm>
          <a:prstGeom prst="rect">
            <a:avLst/>
          </a:prstGeom>
          <a:noFill/>
        </p:spPr>
        <p:txBody>
          <a:bodyPr wrap="square" rtlCol="0">
            <a:spAutoFit/>
          </a:bodyPr>
          <a:lstStyle/>
          <a:p>
            <a:r>
              <a:rPr lang="en-GB" dirty="0"/>
              <a:t>Spatial Resolution is the number of independent pixel values per </a:t>
            </a:r>
            <a:r>
              <a:rPr lang="en-GB" dirty="0" err="1"/>
              <a:t>inch,So</a:t>
            </a:r>
            <a:r>
              <a:rPr lang="en-GB" dirty="0"/>
              <a:t> to compare the resolution of two images them both should be of same size</a:t>
            </a:r>
          </a:p>
        </p:txBody>
      </p:sp>
      <p:cxnSp>
        <p:nvCxnSpPr>
          <p:cNvPr id="18" name="Straight Connector 17">
            <a:extLst>
              <a:ext uri="{FF2B5EF4-FFF2-40B4-BE49-F238E27FC236}">
                <a16:creationId xmlns:a16="http://schemas.microsoft.com/office/drawing/2014/main" id="{F2B88AB1-48EA-4DA4-8C60-B764427E1546}"/>
              </a:ext>
            </a:extLst>
          </p:cNvPr>
          <p:cNvCxnSpPr/>
          <p:nvPr/>
        </p:nvCxnSpPr>
        <p:spPr>
          <a:xfrm>
            <a:off x="-3" y="4979864"/>
            <a:ext cx="12192001"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1DA927C-8228-4E6C-89B2-1356388D27C5}"/>
              </a:ext>
            </a:extLst>
          </p:cNvPr>
          <p:cNvSpPr txBox="1"/>
          <p:nvPr/>
        </p:nvSpPr>
        <p:spPr>
          <a:xfrm>
            <a:off x="-17466" y="6002665"/>
            <a:ext cx="2357439" cy="369332"/>
          </a:xfrm>
          <a:prstGeom prst="rect">
            <a:avLst/>
          </a:prstGeom>
          <a:noFill/>
        </p:spPr>
        <p:txBody>
          <a:bodyPr wrap="square">
            <a:spAutoFit/>
          </a:bodyPr>
          <a:lstStyle/>
          <a:p>
            <a:r>
              <a:rPr lang="en-GB" b="1" i="1" u="sng" dirty="0">
                <a:solidFill>
                  <a:srgbClr val="000000"/>
                </a:solidFill>
                <a:latin typeface="Times New Roman" panose="02020603050405020304" pitchFamily="18" charset="0"/>
              </a:rPr>
              <a:t>Contouring</a:t>
            </a:r>
            <a:endParaRPr lang="en-GB" dirty="0"/>
          </a:p>
        </p:txBody>
      </p:sp>
      <p:sp>
        <p:nvSpPr>
          <p:cNvPr id="20" name="TextBox 19">
            <a:extLst>
              <a:ext uri="{FF2B5EF4-FFF2-40B4-BE49-F238E27FC236}">
                <a16:creationId xmlns:a16="http://schemas.microsoft.com/office/drawing/2014/main" id="{31A55EB4-C955-4ADC-B69F-5CDE9075AF9A}"/>
              </a:ext>
            </a:extLst>
          </p:cNvPr>
          <p:cNvSpPr txBox="1"/>
          <p:nvPr/>
        </p:nvSpPr>
        <p:spPr>
          <a:xfrm>
            <a:off x="-40487" y="6430091"/>
            <a:ext cx="12191998" cy="369332"/>
          </a:xfrm>
          <a:prstGeom prst="rect">
            <a:avLst/>
          </a:prstGeom>
          <a:noFill/>
        </p:spPr>
        <p:txBody>
          <a:bodyPr wrap="square" rtlCol="0">
            <a:spAutoFit/>
          </a:bodyPr>
          <a:lstStyle/>
          <a:p>
            <a:r>
              <a:rPr lang="en-GB" dirty="0"/>
              <a:t>Contouring is an effect when we </a:t>
            </a:r>
            <a:r>
              <a:rPr lang="en-GB" dirty="0" err="1"/>
              <a:t>reduct</a:t>
            </a:r>
            <a:r>
              <a:rPr lang="en-GB" dirty="0"/>
              <a:t> the pixels from high bit to low bit ,</a:t>
            </a:r>
            <a:r>
              <a:rPr lang="en-GB" dirty="0" err="1"/>
              <a:t>eg</a:t>
            </a:r>
            <a:r>
              <a:rPr lang="en-GB" dirty="0"/>
              <a:t>  256 Gray level to 16 Gray level. </a:t>
            </a:r>
          </a:p>
        </p:txBody>
      </p:sp>
    </p:spTree>
    <p:extLst>
      <p:ext uri="{BB962C8B-B14F-4D97-AF65-F5344CB8AC3E}">
        <p14:creationId xmlns:p14="http://schemas.microsoft.com/office/powerpoint/2010/main" val="3644755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Isosceles Triangle 50">
            <a:extLst>
              <a:ext uri="{FF2B5EF4-FFF2-40B4-BE49-F238E27FC236}">
                <a16:creationId xmlns:a16="http://schemas.microsoft.com/office/drawing/2014/main" id="{2974D941-2373-447F-9BE2-6272D1832FA4}"/>
              </a:ext>
            </a:extLst>
          </p:cNvPr>
          <p:cNvSpPr/>
          <p:nvPr/>
        </p:nvSpPr>
        <p:spPr>
          <a:xfrm>
            <a:off x="7873858" y="1385921"/>
            <a:ext cx="2717862" cy="2687746"/>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0115E095-FC23-4625-8AB4-BEEBB010AC41}"/>
              </a:ext>
            </a:extLst>
          </p:cNvPr>
          <p:cNvSpPr/>
          <p:nvPr/>
        </p:nvSpPr>
        <p:spPr>
          <a:xfrm>
            <a:off x="7341918" y="1101157"/>
            <a:ext cx="4081389" cy="3575998"/>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dirty="0">
              <a:solidFill>
                <a:srgbClr val="FF0000"/>
              </a:solidFill>
            </a:endParaRPr>
          </a:p>
        </p:txBody>
      </p:sp>
      <p:sp>
        <p:nvSpPr>
          <p:cNvPr id="3" name="TextBox 2">
            <a:extLst>
              <a:ext uri="{FF2B5EF4-FFF2-40B4-BE49-F238E27FC236}">
                <a16:creationId xmlns:a16="http://schemas.microsoft.com/office/drawing/2014/main" id="{8D9EB976-4D44-4881-ADE8-1DA7251A27D9}"/>
              </a:ext>
            </a:extLst>
          </p:cNvPr>
          <p:cNvSpPr txBox="1"/>
          <p:nvPr/>
        </p:nvSpPr>
        <p:spPr>
          <a:xfrm>
            <a:off x="395860" y="4904541"/>
            <a:ext cx="2245358" cy="369332"/>
          </a:xfrm>
          <a:prstGeom prst="rect">
            <a:avLst/>
          </a:prstGeom>
          <a:noFill/>
        </p:spPr>
        <p:txBody>
          <a:bodyPr wrap="none" rtlCol="0">
            <a:spAutoFit/>
          </a:bodyPr>
          <a:lstStyle/>
          <a:p>
            <a:r>
              <a:rPr lang="en-GB" dirty="0"/>
              <a:t>Original image we see</a:t>
            </a:r>
          </a:p>
        </p:txBody>
      </p:sp>
      <p:cxnSp>
        <p:nvCxnSpPr>
          <p:cNvPr id="9" name="Straight Connector 8">
            <a:extLst>
              <a:ext uri="{FF2B5EF4-FFF2-40B4-BE49-F238E27FC236}">
                <a16:creationId xmlns:a16="http://schemas.microsoft.com/office/drawing/2014/main" id="{524219E5-FF9D-4ED6-8B5A-61490F7E0AF7}"/>
              </a:ext>
            </a:extLst>
          </p:cNvPr>
          <p:cNvCxnSpPr>
            <a:cxnSpLocks/>
          </p:cNvCxnSpPr>
          <p:nvPr/>
        </p:nvCxnSpPr>
        <p:spPr>
          <a:xfrm flipV="1">
            <a:off x="7331740" y="1564168"/>
            <a:ext cx="4081388" cy="6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23776E-61B8-4CFA-A612-02FF770CE5DC}"/>
              </a:ext>
            </a:extLst>
          </p:cNvPr>
          <p:cNvCxnSpPr>
            <a:cxnSpLocks/>
          </p:cNvCxnSpPr>
          <p:nvPr/>
        </p:nvCxnSpPr>
        <p:spPr>
          <a:xfrm>
            <a:off x="7331740" y="2008049"/>
            <a:ext cx="4081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35F4DD-8EDF-4574-884E-FF8292782EF0}"/>
              </a:ext>
            </a:extLst>
          </p:cNvPr>
          <p:cNvCxnSpPr>
            <a:cxnSpLocks/>
          </p:cNvCxnSpPr>
          <p:nvPr/>
        </p:nvCxnSpPr>
        <p:spPr>
          <a:xfrm>
            <a:off x="7331740" y="2445275"/>
            <a:ext cx="4081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4D92CD-0918-4B84-ABC3-2C3EAA813CDF}"/>
              </a:ext>
            </a:extLst>
          </p:cNvPr>
          <p:cNvCxnSpPr>
            <a:cxnSpLocks/>
          </p:cNvCxnSpPr>
          <p:nvPr/>
        </p:nvCxnSpPr>
        <p:spPr>
          <a:xfrm>
            <a:off x="7331740" y="2882501"/>
            <a:ext cx="4081388" cy="39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9EFF86-BB63-4238-9344-2D4556115DF2}"/>
              </a:ext>
            </a:extLst>
          </p:cNvPr>
          <p:cNvCxnSpPr>
            <a:cxnSpLocks/>
          </p:cNvCxnSpPr>
          <p:nvPr/>
        </p:nvCxnSpPr>
        <p:spPr>
          <a:xfrm>
            <a:off x="7331740" y="3326383"/>
            <a:ext cx="4081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B79A0E0-DA1D-46C8-BBAD-CB743CD89511}"/>
              </a:ext>
            </a:extLst>
          </p:cNvPr>
          <p:cNvCxnSpPr>
            <a:cxnSpLocks/>
          </p:cNvCxnSpPr>
          <p:nvPr/>
        </p:nvCxnSpPr>
        <p:spPr>
          <a:xfrm>
            <a:off x="7331740" y="3763610"/>
            <a:ext cx="4081388" cy="24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329C5F-C31D-43C7-8553-43FA082D385B}"/>
              </a:ext>
            </a:extLst>
          </p:cNvPr>
          <p:cNvCxnSpPr>
            <a:cxnSpLocks/>
          </p:cNvCxnSpPr>
          <p:nvPr/>
        </p:nvCxnSpPr>
        <p:spPr>
          <a:xfrm flipV="1">
            <a:off x="7331740" y="4264183"/>
            <a:ext cx="4081388" cy="8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4B15372-10AE-43DE-934B-191655EF8494}"/>
              </a:ext>
            </a:extLst>
          </p:cNvPr>
          <p:cNvCxnSpPr>
            <a:cxnSpLocks/>
          </p:cNvCxnSpPr>
          <p:nvPr/>
        </p:nvCxnSpPr>
        <p:spPr>
          <a:xfrm>
            <a:off x="7851936" y="1133594"/>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5DF3AA5-743B-4AD5-B203-F6E827C4E61A}"/>
              </a:ext>
            </a:extLst>
          </p:cNvPr>
          <p:cNvCxnSpPr>
            <a:cxnSpLocks/>
          </p:cNvCxnSpPr>
          <p:nvPr/>
        </p:nvCxnSpPr>
        <p:spPr>
          <a:xfrm>
            <a:off x="8322453" y="1101155"/>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0DECB12-FD79-41A1-882E-59A14CF7CFA4}"/>
              </a:ext>
            </a:extLst>
          </p:cNvPr>
          <p:cNvCxnSpPr>
            <a:cxnSpLocks/>
          </p:cNvCxnSpPr>
          <p:nvPr/>
        </p:nvCxnSpPr>
        <p:spPr>
          <a:xfrm>
            <a:off x="8819603" y="1101155"/>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14ACC1-35A0-46B5-8346-B89FBA4ED0F8}"/>
              </a:ext>
            </a:extLst>
          </p:cNvPr>
          <p:cNvCxnSpPr>
            <a:cxnSpLocks/>
          </p:cNvCxnSpPr>
          <p:nvPr/>
        </p:nvCxnSpPr>
        <p:spPr>
          <a:xfrm>
            <a:off x="9352263" y="1101155"/>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8EA8984-E2A0-4A67-A51F-673A9374B92D}"/>
              </a:ext>
            </a:extLst>
          </p:cNvPr>
          <p:cNvCxnSpPr>
            <a:cxnSpLocks/>
          </p:cNvCxnSpPr>
          <p:nvPr/>
        </p:nvCxnSpPr>
        <p:spPr>
          <a:xfrm>
            <a:off x="9911556" y="1133594"/>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DE59E8A-9801-44B8-9DE5-665D9A8B612C}"/>
              </a:ext>
            </a:extLst>
          </p:cNvPr>
          <p:cNvCxnSpPr>
            <a:cxnSpLocks/>
          </p:cNvCxnSpPr>
          <p:nvPr/>
        </p:nvCxnSpPr>
        <p:spPr>
          <a:xfrm>
            <a:off x="10417584" y="1133594"/>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49DC22-6C88-4897-8BD2-1B49172B6B6F}"/>
              </a:ext>
            </a:extLst>
          </p:cNvPr>
          <p:cNvCxnSpPr>
            <a:cxnSpLocks/>
          </p:cNvCxnSpPr>
          <p:nvPr/>
        </p:nvCxnSpPr>
        <p:spPr>
          <a:xfrm>
            <a:off x="10923612" y="1133594"/>
            <a:ext cx="0" cy="35760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192598EF-9B21-493D-B958-346875624BF2}"/>
              </a:ext>
            </a:extLst>
          </p:cNvPr>
          <p:cNvSpPr/>
          <p:nvPr/>
        </p:nvSpPr>
        <p:spPr>
          <a:xfrm>
            <a:off x="5189542" y="2592184"/>
            <a:ext cx="1013217" cy="47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70699E26-F868-4C7D-88AE-98EF5F548150}"/>
              </a:ext>
            </a:extLst>
          </p:cNvPr>
          <p:cNvSpPr txBox="1"/>
          <p:nvPr/>
        </p:nvSpPr>
        <p:spPr>
          <a:xfrm>
            <a:off x="4820224" y="3326383"/>
            <a:ext cx="1805119" cy="646331"/>
          </a:xfrm>
          <a:prstGeom prst="rect">
            <a:avLst/>
          </a:prstGeom>
          <a:noFill/>
        </p:spPr>
        <p:txBody>
          <a:bodyPr wrap="square" rtlCol="0">
            <a:spAutoFit/>
          </a:bodyPr>
          <a:lstStyle/>
          <a:p>
            <a:r>
              <a:rPr lang="en-GB" dirty="0"/>
              <a:t>Storing it into a digital system</a:t>
            </a:r>
          </a:p>
        </p:txBody>
      </p:sp>
      <p:sp>
        <p:nvSpPr>
          <p:cNvPr id="25" name="TextBox 24">
            <a:extLst>
              <a:ext uri="{FF2B5EF4-FFF2-40B4-BE49-F238E27FC236}">
                <a16:creationId xmlns:a16="http://schemas.microsoft.com/office/drawing/2014/main" id="{455802F5-1060-46CA-9548-2DE6BC788120}"/>
              </a:ext>
            </a:extLst>
          </p:cNvPr>
          <p:cNvSpPr txBox="1"/>
          <p:nvPr/>
        </p:nvSpPr>
        <p:spPr>
          <a:xfrm>
            <a:off x="7646078" y="4890364"/>
            <a:ext cx="1472522" cy="477054"/>
          </a:xfrm>
          <a:prstGeom prst="rect">
            <a:avLst/>
          </a:prstGeom>
          <a:noFill/>
        </p:spPr>
        <p:txBody>
          <a:bodyPr wrap="square" rtlCol="0">
            <a:spAutoFit/>
          </a:bodyPr>
          <a:lstStyle/>
          <a:p>
            <a:r>
              <a:rPr lang="en-GB" sz="2500" b="1" dirty="0"/>
              <a:t>8x8 pixel</a:t>
            </a:r>
          </a:p>
        </p:txBody>
      </p:sp>
      <p:sp>
        <p:nvSpPr>
          <p:cNvPr id="26" name="TextBox 25">
            <a:extLst>
              <a:ext uri="{FF2B5EF4-FFF2-40B4-BE49-F238E27FC236}">
                <a16:creationId xmlns:a16="http://schemas.microsoft.com/office/drawing/2014/main" id="{A72850D6-37CA-40AB-818E-D4DA8A09F770}"/>
              </a:ext>
            </a:extLst>
          </p:cNvPr>
          <p:cNvSpPr txBox="1"/>
          <p:nvPr/>
        </p:nvSpPr>
        <p:spPr>
          <a:xfrm>
            <a:off x="7344449" y="1210382"/>
            <a:ext cx="574196" cy="338554"/>
          </a:xfrm>
          <a:prstGeom prst="rect">
            <a:avLst/>
          </a:prstGeom>
          <a:noFill/>
        </p:spPr>
        <p:txBody>
          <a:bodyPr wrap="none" rtlCol="0">
            <a:spAutoFit/>
          </a:bodyPr>
          <a:lstStyle/>
          <a:p>
            <a:r>
              <a:rPr lang="en-GB" sz="1600" b="1" dirty="0">
                <a:solidFill>
                  <a:srgbClr val="FF0000"/>
                </a:solidFill>
              </a:rPr>
              <a:t>(0,0)</a:t>
            </a:r>
          </a:p>
        </p:txBody>
      </p:sp>
      <p:sp>
        <p:nvSpPr>
          <p:cNvPr id="27" name="TextBox 26">
            <a:extLst>
              <a:ext uri="{FF2B5EF4-FFF2-40B4-BE49-F238E27FC236}">
                <a16:creationId xmlns:a16="http://schemas.microsoft.com/office/drawing/2014/main" id="{AC2F533F-040F-4C4B-B9C0-E857AB434501}"/>
              </a:ext>
            </a:extLst>
          </p:cNvPr>
          <p:cNvSpPr txBox="1"/>
          <p:nvPr/>
        </p:nvSpPr>
        <p:spPr>
          <a:xfrm>
            <a:off x="7877108" y="1198257"/>
            <a:ext cx="574196" cy="338554"/>
          </a:xfrm>
          <a:prstGeom prst="rect">
            <a:avLst/>
          </a:prstGeom>
          <a:noFill/>
        </p:spPr>
        <p:txBody>
          <a:bodyPr wrap="none" rtlCol="0">
            <a:spAutoFit/>
          </a:bodyPr>
          <a:lstStyle/>
          <a:p>
            <a:r>
              <a:rPr lang="en-GB" sz="1600" b="1" dirty="0">
                <a:solidFill>
                  <a:srgbClr val="FF0000"/>
                </a:solidFill>
              </a:rPr>
              <a:t>(0,1)</a:t>
            </a:r>
          </a:p>
        </p:txBody>
      </p:sp>
      <p:sp>
        <p:nvSpPr>
          <p:cNvPr id="28" name="TextBox 27">
            <a:extLst>
              <a:ext uri="{FF2B5EF4-FFF2-40B4-BE49-F238E27FC236}">
                <a16:creationId xmlns:a16="http://schemas.microsoft.com/office/drawing/2014/main" id="{E6CB3533-17BA-41CD-9122-942F206A8BB5}"/>
              </a:ext>
            </a:extLst>
          </p:cNvPr>
          <p:cNvSpPr txBox="1"/>
          <p:nvPr/>
        </p:nvSpPr>
        <p:spPr>
          <a:xfrm>
            <a:off x="7350870" y="1659736"/>
            <a:ext cx="574196" cy="338554"/>
          </a:xfrm>
          <a:prstGeom prst="rect">
            <a:avLst/>
          </a:prstGeom>
          <a:noFill/>
        </p:spPr>
        <p:txBody>
          <a:bodyPr wrap="none" rtlCol="0">
            <a:spAutoFit/>
          </a:bodyPr>
          <a:lstStyle/>
          <a:p>
            <a:r>
              <a:rPr lang="en-GB" sz="1600" b="1" dirty="0">
                <a:solidFill>
                  <a:srgbClr val="FF0000"/>
                </a:solidFill>
              </a:rPr>
              <a:t>(1,0)</a:t>
            </a:r>
          </a:p>
        </p:txBody>
      </p:sp>
      <p:sp>
        <p:nvSpPr>
          <p:cNvPr id="29" name="TextBox 28">
            <a:extLst>
              <a:ext uri="{FF2B5EF4-FFF2-40B4-BE49-F238E27FC236}">
                <a16:creationId xmlns:a16="http://schemas.microsoft.com/office/drawing/2014/main" id="{023DDE7E-7EAA-426E-88B8-6FB2DAEAD087}"/>
              </a:ext>
            </a:extLst>
          </p:cNvPr>
          <p:cNvSpPr txBox="1"/>
          <p:nvPr/>
        </p:nvSpPr>
        <p:spPr>
          <a:xfrm>
            <a:off x="7341918" y="4347482"/>
            <a:ext cx="574196" cy="338554"/>
          </a:xfrm>
          <a:prstGeom prst="rect">
            <a:avLst/>
          </a:prstGeom>
          <a:noFill/>
        </p:spPr>
        <p:txBody>
          <a:bodyPr wrap="none" rtlCol="0">
            <a:spAutoFit/>
          </a:bodyPr>
          <a:lstStyle/>
          <a:p>
            <a:r>
              <a:rPr lang="en-GB" sz="1600" b="1" dirty="0">
                <a:solidFill>
                  <a:srgbClr val="FF0000"/>
                </a:solidFill>
              </a:rPr>
              <a:t>(7,0)</a:t>
            </a:r>
          </a:p>
        </p:txBody>
      </p:sp>
      <p:sp>
        <p:nvSpPr>
          <p:cNvPr id="30" name="TextBox 29">
            <a:extLst>
              <a:ext uri="{FF2B5EF4-FFF2-40B4-BE49-F238E27FC236}">
                <a16:creationId xmlns:a16="http://schemas.microsoft.com/office/drawing/2014/main" id="{C455EEB5-B3DD-4D64-B473-C7D0D205AFEF}"/>
              </a:ext>
            </a:extLst>
          </p:cNvPr>
          <p:cNvSpPr txBox="1"/>
          <p:nvPr/>
        </p:nvSpPr>
        <p:spPr>
          <a:xfrm>
            <a:off x="10856230" y="4300348"/>
            <a:ext cx="574196" cy="338554"/>
          </a:xfrm>
          <a:prstGeom prst="rect">
            <a:avLst/>
          </a:prstGeom>
          <a:noFill/>
        </p:spPr>
        <p:txBody>
          <a:bodyPr wrap="none" rtlCol="0">
            <a:spAutoFit/>
          </a:bodyPr>
          <a:lstStyle/>
          <a:p>
            <a:r>
              <a:rPr lang="en-GB" sz="1600" b="1" dirty="0">
                <a:solidFill>
                  <a:srgbClr val="FF0000"/>
                </a:solidFill>
              </a:rPr>
              <a:t>(7,7)</a:t>
            </a:r>
          </a:p>
        </p:txBody>
      </p:sp>
      <p:sp>
        <p:nvSpPr>
          <p:cNvPr id="31" name="TextBox 30">
            <a:extLst>
              <a:ext uri="{FF2B5EF4-FFF2-40B4-BE49-F238E27FC236}">
                <a16:creationId xmlns:a16="http://schemas.microsoft.com/office/drawing/2014/main" id="{2C2B9521-196B-4B7F-A024-F226290E5509}"/>
              </a:ext>
            </a:extLst>
          </p:cNvPr>
          <p:cNvSpPr txBox="1"/>
          <p:nvPr/>
        </p:nvSpPr>
        <p:spPr>
          <a:xfrm>
            <a:off x="10881200" y="2513668"/>
            <a:ext cx="574196" cy="338554"/>
          </a:xfrm>
          <a:prstGeom prst="rect">
            <a:avLst/>
          </a:prstGeom>
          <a:noFill/>
        </p:spPr>
        <p:txBody>
          <a:bodyPr wrap="none" rtlCol="0">
            <a:spAutoFit/>
          </a:bodyPr>
          <a:lstStyle/>
          <a:p>
            <a:r>
              <a:rPr lang="en-GB" sz="1600" b="1" dirty="0">
                <a:solidFill>
                  <a:srgbClr val="FF0000"/>
                </a:solidFill>
              </a:rPr>
              <a:t>(3,7)</a:t>
            </a:r>
          </a:p>
        </p:txBody>
      </p:sp>
      <p:sp>
        <p:nvSpPr>
          <p:cNvPr id="32" name="TextBox 31">
            <a:extLst>
              <a:ext uri="{FF2B5EF4-FFF2-40B4-BE49-F238E27FC236}">
                <a16:creationId xmlns:a16="http://schemas.microsoft.com/office/drawing/2014/main" id="{88432346-248A-4076-AF8B-38B96EAA17FA}"/>
              </a:ext>
            </a:extLst>
          </p:cNvPr>
          <p:cNvSpPr txBox="1"/>
          <p:nvPr/>
        </p:nvSpPr>
        <p:spPr>
          <a:xfrm>
            <a:off x="10873563" y="1163386"/>
            <a:ext cx="574196" cy="338554"/>
          </a:xfrm>
          <a:prstGeom prst="rect">
            <a:avLst/>
          </a:prstGeom>
          <a:noFill/>
        </p:spPr>
        <p:txBody>
          <a:bodyPr wrap="none" rtlCol="0">
            <a:spAutoFit/>
          </a:bodyPr>
          <a:lstStyle/>
          <a:p>
            <a:r>
              <a:rPr lang="en-GB" sz="1600" b="1" dirty="0">
                <a:solidFill>
                  <a:srgbClr val="FF0000"/>
                </a:solidFill>
              </a:rPr>
              <a:t>(0,7)</a:t>
            </a:r>
          </a:p>
        </p:txBody>
      </p:sp>
      <p:sp>
        <p:nvSpPr>
          <p:cNvPr id="33" name="TextBox 32">
            <a:extLst>
              <a:ext uri="{FF2B5EF4-FFF2-40B4-BE49-F238E27FC236}">
                <a16:creationId xmlns:a16="http://schemas.microsoft.com/office/drawing/2014/main" id="{08329163-8608-4D52-B6B0-C5B29BACAA3C}"/>
              </a:ext>
            </a:extLst>
          </p:cNvPr>
          <p:cNvSpPr txBox="1"/>
          <p:nvPr/>
        </p:nvSpPr>
        <p:spPr>
          <a:xfrm>
            <a:off x="8836014" y="3422428"/>
            <a:ext cx="574196" cy="338554"/>
          </a:xfrm>
          <a:prstGeom prst="rect">
            <a:avLst/>
          </a:prstGeom>
          <a:noFill/>
        </p:spPr>
        <p:txBody>
          <a:bodyPr wrap="none" rtlCol="0">
            <a:spAutoFit/>
          </a:bodyPr>
          <a:lstStyle/>
          <a:p>
            <a:r>
              <a:rPr lang="en-GB" sz="1600" b="1" dirty="0">
                <a:solidFill>
                  <a:srgbClr val="FF0000"/>
                </a:solidFill>
              </a:rPr>
              <a:t>(5,3)</a:t>
            </a:r>
          </a:p>
        </p:txBody>
      </p:sp>
      <p:sp>
        <p:nvSpPr>
          <p:cNvPr id="35" name="Rectangle 34">
            <a:extLst>
              <a:ext uri="{FF2B5EF4-FFF2-40B4-BE49-F238E27FC236}">
                <a16:creationId xmlns:a16="http://schemas.microsoft.com/office/drawing/2014/main" id="{B34C088F-1BEE-4856-95B8-2508211AEB30}"/>
              </a:ext>
            </a:extLst>
          </p:cNvPr>
          <p:cNvSpPr/>
          <p:nvPr/>
        </p:nvSpPr>
        <p:spPr>
          <a:xfrm>
            <a:off x="395860" y="1201812"/>
            <a:ext cx="4081389" cy="3575998"/>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a:extLst>
              <a:ext uri="{FF2B5EF4-FFF2-40B4-BE49-F238E27FC236}">
                <a16:creationId xmlns:a16="http://schemas.microsoft.com/office/drawing/2014/main" id="{26CF96A1-8AC8-462D-ABAE-73C9749B2349}"/>
              </a:ext>
            </a:extLst>
          </p:cNvPr>
          <p:cNvSpPr txBox="1"/>
          <p:nvPr/>
        </p:nvSpPr>
        <p:spPr>
          <a:xfrm>
            <a:off x="7358980" y="2085620"/>
            <a:ext cx="574196" cy="338554"/>
          </a:xfrm>
          <a:prstGeom prst="rect">
            <a:avLst/>
          </a:prstGeom>
          <a:noFill/>
        </p:spPr>
        <p:txBody>
          <a:bodyPr wrap="none" rtlCol="0">
            <a:spAutoFit/>
          </a:bodyPr>
          <a:lstStyle/>
          <a:p>
            <a:r>
              <a:rPr lang="en-GB" sz="1600" b="1" dirty="0">
                <a:solidFill>
                  <a:srgbClr val="FF0000"/>
                </a:solidFill>
              </a:rPr>
              <a:t>(2,0)</a:t>
            </a:r>
          </a:p>
        </p:txBody>
      </p:sp>
      <p:sp>
        <p:nvSpPr>
          <p:cNvPr id="38" name="TextBox 37">
            <a:extLst>
              <a:ext uri="{FF2B5EF4-FFF2-40B4-BE49-F238E27FC236}">
                <a16:creationId xmlns:a16="http://schemas.microsoft.com/office/drawing/2014/main" id="{38C40B41-4D12-4EF7-A371-28A8BE7F37E6}"/>
              </a:ext>
            </a:extLst>
          </p:cNvPr>
          <p:cNvSpPr txBox="1"/>
          <p:nvPr/>
        </p:nvSpPr>
        <p:spPr>
          <a:xfrm>
            <a:off x="8306795" y="1186132"/>
            <a:ext cx="574196" cy="338554"/>
          </a:xfrm>
          <a:prstGeom prst="rect">
            <a:avLst/>
          </a:prstGeom>
          <a:noFill/>
        </p:spPr>
        <p:txBody>
          <a:bodyPr wrap="none" rtlCol="0">
            <a:spAutoFit/>
          </a:bodyPr>
          <a:lstStyle/>
          <a:p>
            <a:r>
              <a:rPr lang="en-GB" sz="1600" b="1" dirty="0">
                <a:solidFill>
                  <a:srgbClr val="FF0000"/>
                </a:solidFill>
              </a:rPr>
              <a:t>(0,2)</a:t>
            </a:r>
          </a:p>
        </p:txBody>
      </p:sp>
      <p:sp>
        <p:nvSpPr>
          <p:cNvPr id="39" name="TextBox 38">
            <a:extLst>
              <a:ext uri="{FF2B5EF4-FFF2-40B4-BE49-F238E27FC236}">
                <a16:creationId xmlns:a16="http://schemas.microsoft.com/office/drawing/2014/main" id="{484341CF-2406-4A57-8C7A-90DBAD943DB7}"/>
              </a:ext>
            </a:extLst>
          </p:cNvPr>
          <p:cNvSpPr txBox="1"/>
          <p:nvPr/>
        </p:nvSpPr>
        <p:spPr>
          <a:xfrm>
            <a:off x="8932323" y="2573807"/>
            <a:ext cx="574196" cy="338554"/>
          </a:xfrm>
          <a:prstGeom prst="rect">
            <a:avLst/>
          </a:prstGeom>
          <a:noFill/>
        </p:spPr>
        <p:txBody>
          <a:bodyPr wrap="none" rtlCol="0">
            <a:spAutoFit/>
          </a:bodyPr>
          <a:lstStyle/>
          <a:p>
            <a:r>
              <a:rPr lang="en-GB" sz="1600" b="1" dirty="0">
                <a:solidFill>
                  <a:srgbClr val="FF0000"/>
                </a:solidFill>
              </a:rPr>
              <a:t>(3,3)</a:t>
            </a:r>
          </a:p>
        </p:txBody>
      </p:sp>
      <p:sp>
        <p:nvSpPr>
          <p:cNvPr id="41" name="TextBox 40">
            <a:extLst>
              <a:ext uri="{FF2B5EF4-FFF2-40B4-BE49-F238E27FC236}">
                <a16:creationId xmlns:a16="http://schemas.microsoft.com/office/drawing/2014/main" id="{D1897F5E-E8E8-44B1-9100-B2B4AB24CBF4}"/>
              </a:ext>
            </a:extLst>
          </p:cNvPr>
          <p:cNvSpPr txBox="1"/>
          <p:nvPr/>
        </p:nvSpPr>
        <p:spPr>
          <a:xfrm>
            <a:off x="9369763" y="3393117"/>
            <a:ext cx="574196" cy="338554"/>
          </a:xfrm>
          <a:prstGeom prst="rect">
            <a:avLst/>
          </a:prstGeom>
          <a:noFill/>
        </p:spPr>
        <p:txBody>
          <a:bodyPr wrap="none" rtlCol="0">
            <a:spAutoFit/>
          </a:bodyPr>
          <a:lstStyle/>
          <a:p>
            <a:r>
              <a:rPr lang="en-GB" sz="1600" b="1" dirty="0">
                <a:solidFill>
                  <a:srgbClr val="FF0000"/>
                </a:solidFill>
              </a:rPr>
              <a:t>(3,4)</a:t>
            </a:r>
          </a:p>
        </p:txBody>
      </p:sp>
      <p:sp>
        <p:nvSpPr>
          <p:cNvPr id="42" name="TextBox 41">
            <a:extLst>
              <a:ext uri="{FF2B5EF4-FFF2-40B4-BE49-F238E27FC236}">
                <a16:creationId xmlns:a16="http://schemas.microsoft.com/office/drawing/2014/main" id="{CF78081E-B9B7-4F0E-980E-5A2F16A63522}"/>
              </a:ext>
            </a:extLst>
          </p:cNvPr>
          <p:cNvSpPr txBox="1"/>
          <p:nvPr/>
        </p:nvSpPr>
        <p:spPr>
          <a:xfrm>
            <a:off x="8869414" y="2135837"/>
            <a:ext cx="574196" cy="338554"/>
          </a:xfrm>
          <a:prstGeom prst="rect">
            <a:avLst/>
          </a:prstGeom>
          <a:noFill/>
        </p:spPr>
        <p:txBody>
          <a:bodyPr wrap="none" rtlCol="0">
            <a:spAutoFit/>
          </a:bodyPr>
          <a:lstStyle/>
          <a:p>
            <a:r>
              <a:rPr lang="en-GB" sz="1600" b="1" dirty="0">
                <a:solidFill>
                  <a:srgbClr val="FF0000"/>
                </a:solidFill>
              </a:rPr>
              <a:t>(2,3)</a:t>
            </a:r>
          </a:p>
        </p:txBody>
      </p:sp>
      <p:sp>
        <p:nvSpPr>
          <p:cNvPr id="43" name="TextBox 42">
            <a:extLst>
              <a:ext uri="{FF2B5EF4-FFF2-40B4-BE49-F238E27FC236}">
                <a16:creationId xmlns:a16="http://schemas.microsoft.com/office/drawing/2014/main" id="{D0D70796-841A-4ABB-9B45-4767E1888D29}"/>
              </a:ext>
            </a:extLst>
          </p:cNvPr>
          <p:cNvSpPr txBox="1"/>
          <p:nvPr/>
        </p:nvSpPr>
        <p:spPr>
          <a:xfrm>
            <a:off x="10351088" y="3897651"/>
            <a:ext cx="574196" cy="338554"/>
          </a:xfrm>
          <a:prstGeom prst="rect">
            <a:avLst/>
          </a:prstGeom>
          <a:noFill/>
        </p:spPr>
        <p:txBody>
          <a:bodyPr wrap="none" rtlCol="0">
            <a:spAutoFit/>
          </a:bodyPr>
          <a:lstStyle/>
          <a:p>
            <a:r>
              <a:rPr lang="en-GB" sz="1600" b="1" dirty="0">
                <a:solidFill>
                  <a:srgbClr val="FF0000"/>
                </a:solidFill>
              </a:rPr>
              <a:t>(6,6)</a:t>
            </a:r>
          </a:p>
        </p:txBody>
      </p:sp>
      <p:sp>
        <p:nvSpPr>
          <p:cNvPr id="46" name="TextBox 45">
            <a:extLst>
              <a:ext uri="{FF2B5EF4-FFF2-40B4-BE49-F238E27FC236}">
                <a16:creationId xmlns:a16="http://schemas.microsoft.com/office/drawing/2014/main" id="{C91C41D0-1BC5-4901-8FD1-25632E3AFFCF}"/>
              </a:ext>
            </a:extLst>
          </p:cNvPr>
          <p:cNvSpPr txBox="1"/>
          <p:nvPr/>
        </p:nvSpPr>
        <p:spPr>
          <a:xfrm>
            <a:off x="7797161" y="2494280"/>
            <a:ext cx="574196" cy="338554"/>
          </a:xfrm>
          <a:prstGeom prst="rect">
            <a:avLst/>
          </a:prstGeom>
          <a:noFill/>
        </p:spPr>
        <p:txBody>
          <a:bodyPr wrap="none" rtlCol="0">
            <a:spAutoFit/>
          </a:bodyPr>
          <a:lstStyle/>
          <a:p>
            <a:r>
              <a:rPr lang="en-GB" sz="1600" b="1" dirty="0">
                <a:solidFill>
                  <a:srgbClr val="FF0000"/>
                </a:solidFill>
              </a:rPr>
              <a:t>(3,1)</a:t>
            </a:r>
          </a:p>
        </p:txBody>
      </p:sp>
      <p:sp>
        <p:nvSpPr>
          <p:cNvPr id="47" name="TextBox 46">
            <a:extLst>
              <a:ext uri="{FF2B5EF4-FFF2-40B4-BE49-F238E27FC236}">
                <a16:creationId xmlns:a16="http://schemas.microsoft.com/office/drawing/2014/main" id="{5484BD52-BE99-4DC4-BBE7-67F92B6C02F7}"/>
              </a:ext>
            </a:extLst>
          </p:cNvPr>
          <p:cNvSpPr txBox="1"/>
          <p:nvPr/>
        </p:nvSpPr>
        <p:spPr>
          <a:xfrm>
            <a:off x="10410465" y="2975093"/>
            <a:ext cx="574196" cy="338554"/>
          </a:xfrm>
          <a:prstGeom prst="rect">
            <a:avLst/>
          </a:prstGeom>
          <a:noFill/>
        </p:spPr>
        <p:txBody>
          <a:bodyPr wrap="none" rtlCol="0">
            <a:spAutoFit/>
          </a:bodyPr>
          <a:lstStyle/>
          <a:p>
            <a:r>
              <a:rPr lang="en-GB" sz="1600" b="1" dirty="0">
                <a:solidFill>
                  <a:srgbClr val="FF0000"/>
                </a:solidFill>
              </a:rPr>
              <a:t>(4,6)</a:t>
            </a:r>
          </a:p>
        </p:txBody>
      </p:sp>
      <p:sp>
        <p:nvSpPr>
          <p:cNvPr id="49" name="Isosceles Triangle 48">
            <a:extLst>
              <a:ext uri="{FF2B5EF4-FFF2-40B4-BE49-F238E27FC236}">
                <a16:creationId xmlns:a16="http://schemas.microsoft.com/office/drawing/2014/main" id="{CFB681B0-6DE5-41DE-A80A-9AE989B51143}"/>
              </a:ext>
            </a:extLst>
          </p:cNvPr>
          <p:cNvSpPr/>
          <p:nvPr/>
        </p:nvSpPr>
        <p:spPr>
          <a:xfrm>
            <a:off x="910738" y="1483701"/>
            <a:ext cx="2717862" cy="2687746"/>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itle 1">
            <a:extLst>
              <a:ext uri="{FF2B5EF4-FFF2-40B4-BE49-F238E27FC236}">
                <a16:creationId xmlns:a16="http://schemas.microsoft.com/office/drawing/2014/main" id="{7F2B4D04-05CD-464F-857F-DB51F7D46E59}"/>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u="sng" dirty="0">
                <a:solidFill>
                  <a:schemeClr val="bg1"/>
                </a:solidFill>
              </a:rPr>
              <a:t>Pixel</a:t>
            </a:r>
          </a:p>
        </p:txBody>
      </p:sp>
    </p:spTree>
    <p:extLst>
      <p:ext uri="{BB962C8B-B14F-4D97-AF65-F5344CB8AC3E}">
        <p14:creationId xmlns:p14="http://schemas.microsoft.com/office/powerpoint/2010/main" val="4080114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62A3E3-E5C0-4F3D-A7DF-0931592E6F68}"/>
              </a:ext>
            </a:extLst>
          </p:cNvPr>
          <p:cNvPicPr>
            <a:picLocks noChangeAspect="1"/>
          </p:cNvPicPr>
          <p:nvPr/>
        </p:nvPicPr>
        <p:blipFill>
          <a:blip r:embed="rId3"/>
          <a:stretch>
            <a:fillRect/>
          </a:stretch>
        </p:blipFill>
        <p:spPr>
          <a:xfrm>
            <a:off x="0" y="592859"/>
            <a:ext cx="8629650" cy="2943225"/>
          </a:xfrm>
          <a:prstGeom prst="rect">
            <a:avLst/>
          </a:prstGeom>
        </p:spPr>
      </p:pic>
      <p:sp>
        <p:nvSpPr>
          <p:cNvPr id="4" name="Title 1">
            <a:extLst>
              <a:ext uri="{FF2B5EF4-FFF2-40B4-BE49-F238E27FC236}">
                <a16:creationId xmlns:a16="http://schemas.microsoft.com/office/drawing/2014/main" id="{A81DC5BA-B9A1-4C6F-8911-FB2F345BB42A}"/>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Generic Terms</a:t>
            </a:r>
          </a:p>
        </p:txBody>
      </p:sp>
      <p:pic>
        <p:nvPicPr>
          <p:cNvPr id="1026" name="Picture 2">
            <a:extLst>
              <a:ext uri="{FF2B5EF4-FFF2-40B4-BE49-F238E27FC236}">
                <a16:creationId xmlns:a16="http://schemas.microsoft.com/office/drawing/2014/main" id="{3B2DDD2E-9A79-4B44-BE27-D836D6BC88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250" y="-13652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13C8C13-798F-44AE-B47B-3933616D26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9650" y="15875"/>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EDAE698-E509-4F71-A712-F1DD3AC212DA}"/>
              </a:ext>
            </a:extLst>
          </p:cNvPr>
          <p:cNvSpPr txBox="1"/>
          <p:nvPr/>
        </p:nvSpPr>
        <p:spPr>
          <a:xfrm>
            <a:off x="-1" y="650834"/>
            <a:ext cx="4177502" cy="369332"/>
          </a:xfrm>
          <a:prstGeom prst="rect">
            <a:avLst/>
          </a:prstGeom>
          <a:noFill/>
        </p:spPr>
        <p:txBody>
          <a:bodyPr wrap="square">
            <a:spAutoFit/>
          </a:bodyPr>
          <a:lstStyle/>
          <a:p>
            <a:r>
              <a:rPr lang="en-GB" b="1" i="1" u="sng" dirty="0">
                <a:solidFill>
                  <a:srgbClr val="000000"/>
                </a:solidFill>
                <a:latin typeface="Times New Roman" panose="02020603050405020304" pitchFamily="18" charset="0"/>
              </a:rPr>
              <a:t>Quantization of Digital image processing</a:t>
            </a:r>
            <a:endParaRPr lang="en-GB" dirty="0"/>
          </a:p>
        </p:txBody>
      </p:sp>
      <p:sp>
        <p:nvSpPr>
          <p:cNvPr id="13" name="TextBox 12">
            <a:extLst>
              <a:ext uri="{FF2B5EF4-FFF2-40B4-BE49-F238E27FC236}">
                <a16:creationId xmlns:a16="http://schemas.microsoft.com/office/drawing/2014/main" id="{5F521FEE-C2C6-415A-8769-340961F9A7D3}"/>
              </a:ext>
            </a:extLst>
          </p:cNvPr>
          <p:cNvSpPr txBox="1"/>
          <p:nvPr/>
        </p:nvSpPr>
        <p:spPr>
          <a:xfrm>
            <a:off x="2" y="3594059"/>
            <a:ext cx="12191998" cy="1477328"/>
          </a:xfrm>
          <a:prstGeom prst="rect">
            <a:avLst/>
          </a:prstGeom>
          <a:noFill/>
        </p:spPr>
        <p:txBody>
          <a:bodyPr wrap="square" rtlCol="0">
            <a:spAutoFit/>
          </a:bodyPr>
          <a:lstStyle/>
          <a:p>
            <a:r>
              <a:rPr lang="en-GB" b="0" i="0" dirty="0">
                <a:solidFill>
                  <a:srgbClr val="202122"/>
                </a:solidFill>
                <a:effectLst/>
                <a:latin typeface="Arial" panose="020B0604020202020204" pitchFamily="34" charset="0"/>
              </a:rPr>
              <a:t>The simplest way to quantize a signal is to choose the digital amplitude value closest to the original </a:t>
            </a:r>
            <a:r>
              <a:rPr lang="en-GB" b="0" i="0" dirty="0" err="1">
                <a:solidFill>
                  <a:srgbClr val="202122"/>
                </a:solidFill>
                <a:effectLst/>
                <a:latin typeface="Arial" panose="020B0604020202020204" pitchFamily="34" charset="0"/>
              </a:rPr>
              <a:t>analog</a:t>
            </a:r>
            <a:r>
              <a:rPr lang="en-GB" b="0" i="0" dirty="0">
                <a:solidFill>
                  <a:srgbClr val="202122"/>
                </a:solidFill>
                <a:effectLst/>
                <a:latin typeface="Arial" panose="020B0604020202020204" pitchFamily="34" charset="0"/>
              </a:rPr>
              <a:t> amplitude. This example shows the original </a:t>
            </a:r>
            <a:r>
              <a:rPr lang="en-GB" b="0" i="0" dirty="0" err="1">
                <a:solidFill>
                  <a:srgbClr val="202122"/>
                </a:solidFill>
                <a:effectLst/>
                <a:latin typeface="Arial" panose="020B0604020202020204" pitchFamily="34" charset="0"/>
              </a:rPr>
              <a:t>analog</a:t>
            </a:r>
            <a:r>
              <a:rPr lang="en-GB" b="0" i="0" dirty="0">
                <a:solidFill>
                  <a:srgbClr val="202122"/>
                </a:solidFill>
                <a:effectLst/>
                <a:latin typeface="Arial" panose="020B0604020202020204" pitchFamily="34" charset="0"/>
              </a:rPr>
              <a:t> signal (green), the quantized signal (black dots), the </a:t>
            </a:r>
            <a:r>
              <a:rPr lang="en-GB" b="0" i="0" u="none" strike="noStrike" dirty="0">
                <a:solidFill>
                  <a:srgbClr val="0645AD"/>
                </a:solidFill>
                <a:effectLst/>
                <a:latin typeface="Arial" panose="020B0604020202020204" pitchFamily="34" charset="0"/>
                <a:hlinkClick r:id="rId5" tooltip="Signal reconstruction"/>
              </a:rPr>
              <a:t>signal reconstructed</a:t>
            </a:r>
            <a:r>
              <a:rPr lang="en-GB" b="0" i="0" dirty="0">
                <a:solidFill>
                  <a:srgbClr val="202122"/>
                </a:solidFill>
                <a:effectLst/>
                <a:latin typeface="Arial" panose="020B0604020202020204" pitchFamily="34" charset="0"/>
              </a:rPr>
              <a:t> from the quantized signal (yellow) and the difference between the original signal and the reconstructed signal (red). The difference between the original signal and the reconstructed signal is the quantization error and, in this simple quantization scheme, is a deterministic function of the input signal.</a:t>
            </a:r>
            <a:endParaRPr lang="en-GB" dirty="0"/>
          </a:p>
        </p:txBody>
      </p:sp>
      <p:sp>
        <p:nvSpPr>
          <p:cNvPr id="8" name="TextBox 7">
            <a:extLst>
              <a:ext uri="{FF2B5EF4-FFF2-40B4-BE49-F238E27FC236}">
                <a16:creationId xmlns:a16="http://schemas.microsoft.com/office/drawing/2014/main" id="{C8854FD1-5F31-4808-B4EA-40707193225B}"/>
              </a:ext>
            </a:extLst>
          </p:cNvPr>
          <p:cNvSpPr txBox="1"/>
          <p:nvPr/>
        </p:nvSpPr>
        <p:spPr>
          <a:xfrm>
            <a:off x="-1" y="5129362"/>
            <a:ext cx="4177502" cy="369332"/>
          </a:xfrm>
          <a:prstGeom prst="rect">
            <a:avLst/>
          </a:prstGeom>
          <a:noFill/>
        </p:spPr>
        <p:txBody>
          <a:bodyPr wrap="square">
            <a:spAutoFit/>
          </a:bodyPr>
          <a:lstStyle/>
          <a:p>
            <a:r>
              <a:rPr lang="en-GB" b="1" i="1" u="sng" dirty="0">
                <a:solidFill>
                  <a:srgbClr val="000000"/>
                </a:solidFill>
                <a:latin typeface="Times New Roman" panose="02020603050405020304" pitchFamily="18" charset="0"/>
              </a:rPr>
              <a:t>Blob</a:t>
            </a:r>
            <a:endParaRPr lang="en-GB" dirty="0"/>
          </a:p>
        </p:txBody>
      </p:sp>
      <p:sp>
        <p:nvSpPr>
          <p:cNvPr id="10" name="TextBox 9">
            <a:extLst>
              <a:ext uri="{FF2B5EF4-FFF2-40B4-BE49-F238E27FC236}">
                <a16:creationId xmlns:a16="http://schemas.microsoft.com/office/drawing/2014/main" id="{06A01696-A0B3-4538-9407-2654E9DB7A99}"/>
              </a:ext>
            </a:extLst>
          </p:cNvPr>
          <p:cNvSpPr txBox="1"/>
          <p:nvPr/>
        </p:nvSpPr>
        <p:spPr>
          <a:xfrm>
            <a:off x="-1" y="5508260"/>
            <a:ext cx="12090401" cy="369332"/>
          </a:xfrm>
          <a:prstGeom prst="rect">
            <a:avLst/>
          </a:prstGeom>
          <a:noFill/>
        </p:spPr>
        <p:txBody>
          <a:bodyPr wrap="square" rtlCol="0">
            <a:spAutoFit/>
          </a:bodyPr>
          <a:lstStyle>
            <a:defPPr>
              <a:defRPr lang="en-US"/>
            </a:defPPr>
            <a:lvl1pPr>
              <a:defRPr b="0" i="0">
                <a:solidFill>
                  <a:srgbClr val="202122"/>
                </a:solidFill>
                <a:effectLst/>
                <a:latin typeface="Arial" panose="020B0604020202020204" pitchFamily="34" charset="0"/>
              </a:defRPr>
            </a:lvl1pPr>
          </a:lstStyle>
          <a:p>
            <a:r>
              <a:rPr lang="en-GB" dirty="0"/>
              <a:t>A Blob is a group of connected pixels in an image that share some common property ( </a:t>
            </a:r>
            <a:r>
              <a:rPr lang="en-GB" dirty="0" err="1"/>
              <a:t>E.g</a:t>
            </a:r>
            <a:r>
              <a:rPr lang="en-GB" dirty="0"/>
              <a:t> grayscale value )</a:t>
            </a:r>
          </a:p>
        </p:txBody>
      </p:sp>
      <p:cxnSp>
        <p:nvCxnSpPr>
          <p:cNvPr id="6" name="Straight Connector 5">
            <a:extLst>
              <a:ext uri="{FF2B5EF4-FFF2-40B4-BE49-F238E27FC236}">
                <a16:creationId xmlns:a16="http://schemas.microsoft.com/office/drawing/2014/main" id="{2D69F9A9-B2C6-4049-953E-636246346313}"/>
              </a:ext>
            </a:extLst>
          </p:cNvPr>
          <p:cNvCxnSpPr/>
          <p:nvPr/>
        </p:nvCxnSpPr>
        <p:spPr>
          <a:xfrm flipV="1">
            <a:off x="-1" y="5071387"/>
            <a:ext cx="12191999" cy="579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917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DC5BA-B9A1-4C6F-8911-FB2F345BB42A}"/>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IMAGE PRE -PROCESSING </a:t>
            </a:r>
          </a:p>
        </p:txBody>
      </p:sp>
      <p:sp>
        <p:nvSpPr>
          <p:cNvPr id="11" name="TextBox 10">
            <a:extLst>
              <a:ext uri="{FF2B5EF4-FFF2-40B4-BE49-F238E27FC236}">
                <a16:creationId xmlns:a16="http://schemas.microsoft.com/office/drawing/2014/main" id="{785C0C7D-D466-4D17-B872-6CA1D86438E4}"/>
              </a:ext>
            </a:extLst>
          </p:cNvPr>
          <p:cNvSpPr txBox="1"/>
          <p:nvPr/>
        </p:nvSpPr>
        <p:spPr>
          <a:xfrm>
            <a:off x="0" y="1296800"/>
            <a:ext cx="10415587" cy="430887"/>
          </a:xfrm>
          <a:prstGeom prst="rect">
            <a:avLst/>
          </a:prstGeom>
          <a:noFill/>
        </p:spPr>
        <p:txBody>
          <a:bodyPr wrap="square">
            <a:spAutoFit/>
          </a:bodyPr>
          <a:lstStyle/>
          <a:p>
            <a:r>
              <a:rPr lang="en-GB" sz="2200" b="1" u="sng" dirty="0">
                <a:solidFill>
                  <a:srgbClr val="000000"/>
                </a:solidFill>
                <a:latin typeface="Times New Roman" panose="02020603050405020304" pitchFamily="18" charset="0"/>
              </a:rPr>
              <a:t>SMOOTHERING FILTERS OR DENOISING FILTERS  OR IMAGE BLURING</a:t>
            </a:r>
            <a:endParaRPr lang="en-GB" sz="2200" b="1" u="sng" dirty="0"/>
          </a:p>
        </p:txBody>
      </p:sp>
      <p:pic>
        <p:nvPicPr>
          <p:cNvPr id="1026" name="Picture 2">
            <a:extLst>
              <a:ext uri="{FF2B5EF4-FFF2-40B4-BE49-F238E27FC236}">
                <a16:creationId xmlns:a16="http://schemas.microsoft.com/office/drawing/2014/main" id="{3B2DDD2E-9A79-4B44-BE27-D836D6BC8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250" y="-13652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13C8C13-798F-44AE-B47B-3933616D2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650" y="15875"/>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D4D0428-D059-4744-ADBF-94C485584B07}"/>
              </a:ext>
            </a:extLst>
          </p:cNvPr>
          <p:cNvSpPr txBox="1"/>
          <p:nvPr/>
        </p:nvSpPr>
        <p:spPr>
          <a:xfrm>
            <a:off x="-1" y="2829918"/>
            <a:ext cx="4468953"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dirty="0"/>
              <a:t>SHARPENING FILTERS</a:t>
            </a:r>
            <a:endParaRPr lang="en-GB" dirty="0"/>
          </a:p>
        </p:txBody>
      </p:sp>
      <p:sp>
        <p:nvSpPr>
          <p:cNvPr id="7" name="TextBox 6">
            <a:extLst>
              <a:ext uri="{FF2B5EF4-FFF2-40B4-BE49-F238E27FC236}">
                <a16:creationId xmlns:a16="http://schemas.microsoft.com/office/drawing/2014/main" id="{09DBEC2C-E392-4725-81EA-348D13A45F00}"/>
              </a:ext>
            </a:extLst>
          </p:cNvPr>
          <p:cNvSpPr txBox="1"/>
          <p:nvPr/>
        </p:nvSpPr>
        <p:spPr>
          <a:xfrm>
            <a:off x="0" y="3596476"/>
            <a:ext cx="4468953"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dirty="0"/>
              <a:t>HISTOGRAM EQUILIZATION</a:t>
            </a:r>
            <a:endParaRPr lang="en-GB" dirty="0"/>
          </a:p>
        </p:txBody>
      </p:sp>
      <p:sp>
        <p:nvSpPr>
          <p:cNvPr id="8" name="TextBox 7">
            <a:extLst>
              <a:ext uri="{FF2B5EF4-FFF2-40B4-BE49-F238E27FC236}">
                <a16:creationId xmlns:a16="http://schemas.microsoft.com/office/drawing/2014/main" id="{A98D2403-D951-4948-B269-EE6D847C2FA8}"/>
              </a:ext>
            </a:extLst>
          </p:cNvPr>
          <p:cNvSpPr txBox="1"/>
          <p:nvPr/>
        </p:nvSpPr>
        <p:spPr>
          <a:xfrm>
            <a:off x="1" y="4363036"/>
            <a:ext cx="5194300"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dirty="0"/>
              <a:t>MORPHOLOGICAL OPERATIONS</a:t>
            </a:r>
          </a:p>
        </p:txBody>
      </p:sp>
      <p:sp>
        <p:nvSpPr>
          <p:cNvPr id="9" name="TextBox 8">
            <a:extLst>
              <a:ext uri="{FF2B5EF4-FFF2-40B4-BE49-F238E27FC236}">
                <a16:creationId xmlns:a16="http://schemas.microsoft.com/office/drawing/2014/main" id="{A39390EE-95A8-45F2-B9C5-F225A0A6E1C9}"/>
              </a:ext>
            </a:extLst>
          </p:cNvPr>
          <p:cNvSpPr txBox="1"/>
          <p:nvPr/>
        </p:nvSpPr>
        <p:spPr>
          <a:xfrm>
            <a:off x="0" y="5129595"/>
            <a:ext cx="5194300"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dirty="0"/>
              <a:t>EDGE DETECTIONS</a:t>
            </a:r>
          </a:p>
        </p:txBody>
      </p:sp>
      <p:sp>
        <p:nvSpPr>
          <p:cNvPr id="10" name="TextBox 9">
            <a:extLst>
              <a:ext uri="{FF2B5EF4-FFF2-40B4-BE49-F238E27FC236}">
                <a16:creationId xmlns:a16="http://schemas.microsoft.com/office/drawing/2014/main" id="{FA2899C5-DD60-41E2-BB5D-AD645A617C20}"/>
              </a:ext>
            </a:extLst>
          </p:cNvPr>
          <p:cNvSpPr txBox="1"/>
          <p:nvPr/>
        </p:nvSpPr>
        <p:spPr>
          <a:xfrm>
            <a:off x="0" y="2063359"/>
            <a:ext cx="7174080" cy="430887"/>
          </a:xfrm>
          <a:prstGeom prst="rect">
            <a:avLst/>
          </a:prstGeom>
          <a:noFill/>
        </p:spPr>
        <p:txBody>
          <a:bodyPr wrap="square">
            <a:spAutoFit/>
          </a:bodyPr>
          <a:lstStyle/>
          <a:p>
            <a:r>
              <a:rPr lang="en-GB" sz="2200" b="1" u="sng" dirty="0">
                <a:solidFill>
                  <a:srgbClr val="000000"/>
                </a:solidFill>
                <a:latin typeface="Times New Roman" panose="02020603050405020304" pitchFamily="18" charset="0"/>
              </a:rPr>
              <a:t>IMAGE THRESHOLDING</a:t>
            </a:r>
            <a:endParaRPr lang="en-GB" sz="2200" b="1" u="sng" dirty="0"/>
          </a:p>
        </p:txBody>
      </p:sp>
      <p:sp>
        <p:nvSpPr>
          <p:cNvPr id="13" name="TextBox 12">
            <a:extLst>
              <a:ext uri="{FF2B5EF4-FFF2-40B4-BE49-F238E27FC236}">
                <a16:creationId xmlns:a16="http://schemas.microsoft.com/office/drawing/2014/main" id="{EAB57644-82BB-49D9-AE98-95A1DDBC773C}"/>
              </a:ext>
            </a:extLst>
          </p:cNvPr>
          <p:cNvSpPr txBox="1"/>
          <p:nvPr/>
        </p:nvSpPr>
        <p:spPr>
          <a:xfrm>
            <a:off x="-1" y="5896156"/>
            <a:ext cx="5194300"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dirty="0"/>
              <a:t>IMAGE PYRAMIDS</a:t>
            </a:r>
          </a:p>
        </p:txBody>
      </p:sp>
      <p:sp>
        <p:nvSpPr>
          <p:cNvPr id="12" name="TextBox 11">
            <a:extLst>
              <a:ext uri="{FF2B5EF4-FFF2-40B4-BE49-F238E27FC236}">
                <a16:creationId xmlns:a16="http://schemas.microsoft.com/office/drawing/2014/main" id="{720158F9-C001-40E3-AC01-515004D12450}"/>
              </a:ext>
            </a:extLst>
          </p:cNvPr>
          <p:cNvSpPr txBox="1"/>
          <p:nvPr/>
        </p:nvSpPr>
        <p:spPr>
          <a:xfrm>
            <a:off x="3975100" y="5896156"/>
            <a:ext cx="5194300"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dirty="0"/>
              <a:t>CORNER DETECTION</a:t>
            </a:r>
          </a:p>
        </p:txBody>
      </p:sp>
    </p:spTree>
    <p:extLst>
      <p:ext uri="{BB962C8B-B14F-4D97-AF65-F5344CB8AC3E}">
        <p14:creationId xmlns:p14="http://schemas.microsoft.com/office/powerpoint/2010/main" val="4158565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DC5BA-B9A1-4C6F-8911-FB2F345BB42A}"/>
              </a:ext>
            </a:extLst>
          </p:cNvPr>
          <p:cNvSpPr txBox="1">
            <a:spLocks/>
          </p:cNvSpPr>
          <p:nvPr/>
        </p:nvSpPr>
        <p:spPr>
          <a:xfrm>
            <a:off x="1866899" y="2278608"/>
            <a:ext cx="8458201" cy="2013992"/>
          </a:xfrm>
          <a:prstGeom prst="rect">
            <a:avLst/>
          </a:prstGeom>
          <a:solidFill>
            <a:schemeClr val="accent5">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7000" b="1" dirty="0">
                <a:solidFill>
                  <a:schemeClr val="bg1"/>
                </a:solidFill>
              </a:rPr>
              <a:t>HISTOGRAM EQUALIZATION</a:t>
            </a:r>
          </a:p>
        </p:txBody>
      </p:sp>
    </p:spTree>
    <p:extLst>
      <p:ext uri="{BB962C8B-B14F-4D97-AF65-F5344CB8AC3E}">
        <p14:creationId xmlns:p14="http://schemas.microsoft.com/office/powerpoint/2010/main" val="3112963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DC5BA-B9A1-4C6F-8911-FB2F345BB42A}"/>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Histogram Equalization  for Contrast</a:t>
            </a:r>
          </a:p>
        </p:txBody>
      </p:sp>
      <p:sp>
        <p:nvSpPr>
          <p:cNvPr id="15" name="TextBox 14">
            <a:extLst>
              <a:ext uri="{FF2B5EF4-FFF2-40B4-BE49-F238E27FC236}">
                <a16:creationId xmlns:a16="http://schemas.microsoft.com/office/drawing/2014/main" id="{98AAFFE0-018F-4F69-AD47-7F073C14043F}"/>
              </a:ext>
            </a:extLst>
          </p:cNvPr>
          <p:cNvSpPr txBox="1"/>
          <p:nvPr/>
        </p:nvSpPr>
        <p:spPr>
          <a:xfrm>
            <a:off x="-1" y="646862"/>
            <a:ext cx="7624689" cy="646331"/>
          </a:xfrm>
          <a:prstGeom prst="rect">
            <a:avLst/>
          </a:prstGeom>
          <a:noFill/>
        </p:spPr>
        <p:txBody>
          <a:bodyPr wrap="square">
            <a:spAutoFit/>
          </a:bodyPr>
          <a:lstStyle/>
          <a:p>
            <a:r>
              <a:rPr lang="en-GB" b="0" i="0" dirty="0">
                <a:solidFill>
                  <a:srgbClr val="000000"/>
                </a:solidFill>
                <a:effectLst/>
                <a:latin typeface="Times New Roman" panose="02020603050405020304" pitchFamily="18" charset="0"/>
              </a:rPr>
              <a:t>This technique is used to </a:t>
            </a:r>
            <a:r>
              <a:rPr lang="en-GB" b="0" i="0" dirty="0">
                <a:solidFill>
                  <a:srgbClr val="FF0000"/>
                </a:solidFill>
                <a:effectLst/>
                <a:latin typeface="Times New Roman" panose="02020603050405020304" pitchFamily="18" charset="0"/>
              </a:rPr>
              <a:t>enhance</a:t>
            </a:r>
            <a:r>
              <a:rPr lang="en-GB" b="0" i="0" dirty="0">
                <a:solidFill>
                  <a:srgbClr val="000000"/>
                </a:solidFill>
                <a:effectLst/>
                <a:latin typeface="Times New Roman" panose="02020603050405020304" pitchFamily="18" charset="0"/>
              </a:rPr>
              <a:t> the contrast of an image by  make the dark image less dark and bright image less bright</a:t>
            </a:r>
            <a:endParaRPr lang="en-GB" dirty="0"/>
          </a:p>
        </p:txBody>
      </p:sp>
      <p:pic>
        <p:nvPicPr>
          <p:cNvPr id="5" name="Picture 4">
            <a:extLst>
              <a:ext uri="{FF2B5EF4-FFF2-40B4-BE49-F238E27FC236}">
                <a16:creationId xmlns:a16="http://schemas.microsoft.com/office/drawing/2014/main" id="{D74F3DFD-8BB2-4891-B5F5-2F30AE9991D3}"/>
              </a:ext>
            </a:extLst>
          </p:cNvPr>
          <p:cNvPicPr>
            <a:picLocks noChangeAspect="1"/>
          </p:cNvPicPr>
          <p:nvPr/>
        </p:nvPicPr>
        <p:blipFill>
          <a:blip r:embed="rId3"/>
          <a:stretch>
            <a:fillRect/>
          </a:stretch>
        </p:blipFill>
        <p:spPr>
          <a:xfrm>
            <a:off x="-1" y="1357763"/>
            <a:ext cx="3468926" cy="2160137"/>
          </a:xfrm>
          <a:prstGeom prst="rect">
            <a:avLst/>
          </a:prstGeom>
        </p:spPr>
      </p:pic>
      <p:sp>
        <p:nvSpPr>
          <p:cNvPr id="9" name="TextBox 8">
            <a:extLst>
              <a:ext uri="{FF2B5EF4-FFF2-40B4-BE49-F238E27FC236}">
                <a16:creationId xmlns:a16="http://schemas.microsoft.com/office/drawing/2014/main" id="{A90CCBC4-F675-4517-B2A7-D73B0028E449}"/>
              </a:ext>
            </a:extLst>
          </p:cNvPr>
          <p:cNvSpPr txBox="1"/>
          <p:nvPr/>
        </p:nvSpPr>
        <p:spPr>
          <a:xfrm>
            <a:off x="0" y="3517900"/>
            <a:ext cx="3213620" cy="369332"/>
          </a:xfrm>
          <a:prstGeom prst="rect">
            <a:avLst/>
          </a:prstGeom>
          <a:noFill/>
        </p:spPr>
        <p:txBody>
          <a:bodyPr wrap="square">
            <a:spAutoFit/>
          </a:bodyPr>
          <a:lstStyle/>
          <a:p>
            <a:r>
              <a:rPr lang="en-GB" b="0" i="0" dirty="0">
                <a:solidFill>
                  <a:srgbClr val="000000"/>
                </a:solidFill>
                <a:effectLst/>
                <a:latin typeface="Times New Roman" panose="02020603050405020304" pitchFamily="18" charset="0"/>
              </a:rPr>
              <a:t>Existing pixels and its counts</a:t>
            </a:r>
            <a:endParaRPr lang="en-GB" dirty="0"/>
          </a:p>
        </p:txBody>
      </p:sp>
      <p:pic>
        <p:nvPicPr>
          <p:cNvPr id="7" name="Picture 6">
            <a:extLst>
              <a:ext uri="{FF2B5EF4-FFF2-40B4-BE49-F238E27FC236}">
                <a16:creationId xmlns:a16="http://schemas.microsoft.com/office/drawing/2014/main" id="{AC154737-B911-4AE3-AD22-6C9989CBF786}"/>
              </a:ext>
            </a:extLst>
          </p:cNvPr>
          <p:cNvPicPr>
            <a:picLocks noChangeAspect="1"/>
          </p:cNvPicPr>
          <p:nvPr/>
        </p:nvPicPr>
        <p:blipFill rotWithShape="1">
          <a:blip r:embed="rId4"/>
          <a:srcRect b="7105"/>
          <a:stretch/>
        </p:blipFill>
        <p:spPr>
          <a:xfrm>
            <a:off x="3331239" y="1357762"/>
            <a:ext cx="3230533" cy="2006668"/>
          </a:xfrm>
          <a:prstGeom prst="rect">
            <a:avLst/>
          </a:prstGeom>
        </p:spPr>
      </p:pic>
      <p:sp>
        <p:nvSpPr>
          <p:cNvPr id="12" name="TextBox 11">
            <a:extLst>
              <a:ext uri="{FF2B5EF4-FFF2-40B4-BE49-F238E27FC236}">
                <a16:creationId xmlns:a16="http://schemas.microsoft.com/office/drawing/2014/main" id="{4CD2BB9C-72FB-4A71-8ECB-EEF00184CA07}"/>
              </a:ext>
            </a:extLst>
          </p:cNvPr>
          <p:cNvSpPr txBox="1"/>
          <p:nvPr/>
        </p:nvSpPr>
        <p:spPr>
          <a:xfrm>
            <a:off x="3416159" y="3429000"/>
            <a:ext cx="3213620" cy="646331"/>
          </a:xfrm>
          <a:prstGeom prst="rect">
            <a:avLst/>
          </a:prstGeom>
          <a:noFill/>
        </p:spPr>
        <p:txBody>
          <a:bodyPr wrap="square">
            <a:spAutoFit/>
          </a:bodyPr>
          <a:lstStyle/>
          <a:p>
            <a:r>
              <a:rPr lang="en-GB" b="0" i="0" dirty="0">
                <a:solidFill>
                  <a:srgbClr val="000000"/>
                </a:solidFill>
                <a:effectLst/>
                <a:latin typeface="Times New Roman" panose="02020603050405020304" pitchFamily="18" charset="0"/>
              </a:rPr>
              <a:t>Pixel counts after </a:t>
            </a:r>
            <a:r>
              <a:rPr lang="en-GB" dirty="0">
                <a:solidFill>
                  <a:srgbClr val="000000"/>
                </a:solidFill>
                <a:latin typeface="Times New Roman" panose="02020603050405020304" pitchFamily="18" charset="0"/>
              </a:rPr>
              <a:t>an ideal HE applied</a:t>
            </a:r>
            <a:endParaRPr lang="en-GB" dirty="0"/>
          </a:p>
        </p:txBody>
      </p:sp>
      <p:pic>
        <p:nvPicPr>
          <p:cNvPr id="10" name="Picture 9">
            <a:extLst>
              <a:ext uri="{FF2B5EF4-FFF2-40B4-BE49-F238E27FC236}">
                <a16:creationId xmlns:a16="http://schemas.microsoft.com/office/drawing/2014/main" id="{48DE0351-FA25-4618-B708-FAD326A57A9B}"/>
              </a:ext>
            </a:extLst>
          </p:cNvPr>
          <p:cNvPicPr>
            <a:picLocks noChangeAspect="1"/>
          </p:cNvPicPr>
          <p:nvPr/>
        </p:nvPicPr>
        <p:blipFill>
          <a:blip r:embed="rId5"/>
          <a:stretch>
            <a:fillRect/>
          </a:stretch>
        </p:blipFill>
        <p:spPr>
          <a:xfrm>
            <a:off x="0" y="4400828"/>
            <a:ext cx="6096000" cy="2247477"/>
          </a:xfrm>
          <a:prstGeom prst="rect">
            <a:avLst/>
          </a:prstGeom>
        </p:spPr>
      </p:pic>
      <p:pic>
        <p:nvPicPr>
          <p:cNvPr id="13" name="Picture 12">
            <a:extLst>
              <a:ext uri="{FF2B5EF4-FFF2-40B4-BE49-F238E27FC236}">
                <a16:creationId xmlns:a16="http://schemas.microsoft.com/office/drawing/2014/main" id="{167A5ECB-3F66-4230-B289-57200E530ED3}"/>
              </a:ext>
            </a:extLst>
          </p:cNvPr>
          <p:cNvPicPr>
            <a:picLocks noChangeAspect="1"/>
          </p:cNvPicPr>
          <p:nvPr/>
        </p:nvPicPr>
        <p:blipFill>
          <a:blip r:embed="rId6"/>
          <a:stretch>
            <a:fillRect/>
          </a:stretch>
        </p:blipFill>
        <p:spPr>
          <a:xfrm>
            <a:off x="6561772" y="4430754"/>
            <a:ext cx="5789612" cy="2106634"/>
          </a:xfrm>
          <a:prstGeom prst="rect">
            <a:avLst/>
          </a:prstGeom>
        </p:spPr>
      </p:pic>
      <p:pic>
        <p:nvPicPr>
          <p:cNvPr id="3" name="Picture 2">
            <a:extLst>
              <a:ext uri="{FF2B5EF4-FFF2-40B4-BE49-F238E27FC236}">
                <a16:creationId xmlns:a16="http://schemas.microsoft.com/office/drawing/2014/main" id="{5EDBD69D-530C-4061-99C1-6107BF94662D}"/>
              </a:ext>
            </a:extLst>
          </p:cNvPr>
          <p:cNvPicPr>
            <a:picLocks noChangeAspect="1"/>
          </p:cNvPicPr>
          <p:nvPr/>
        </p:nvPicPr>
        <p:blipFill>
          <a:blip r:embed="rId7"/>
          <a:stretch>
            <a:fillRect/>
          </a:stretch>
        </p:blipFill>
        <p:spPr>
          <a:xfrm>
            <a:off x="8948252" y="2415687"/>
            <a:ext cx="3243748" cy="1969203"/>
          </a:xfrm>
          <a:prstGeom prst="rect">
            <a:avLst/>
          </a:prstGeom>
        </p:spPr>
      </p:pic>
      <p:pic>
        <p:nvPicPr>
          <p:cNvPr id="8" name="Picture 7">
            <a:extLst>
              <a:ext uri="{FF2B5EF4-FFF2-40B4-BE49-F238E27FC236}">
                <a16:creationId xmlns:a16="http://schemas.microsoft.com/office/drawing/2014/main" id="{FC8D9240-512B-4022-AC5D-42317AE1E3B0}"/>
              </a:ext>
            </a:extLst>
          </p:cNvPr>
          <p:cNvPicPr>
            <a:picLocks noChangeAspect="1"/>
          </p:cNvPicPr>
          <p:nvPr/>
        </p:nvPicPr>
        <p:blipFill>
          <a:blip r:embed="rId8"/>
          <a:stretch>
            <a:fillRect/>
          </a:stretch>
        </p:blipFill>
        <p:spPr>
          <a:xfrm>
            <a:off x="8948252" y="597435"/>
            <a:ext cx="3089710" cy="1957836"/>
          </a:xfrm>
          <a:prstGeom prst="rect">
            <a:avLst/>
          </a:prstGeom>
        </p:spPr>
      </p:pic>
    </p:spTree>
    <p:extLst>
      <p:ext uri="{BB962C8B-B14F-4D97-AF65-F5344CB8AC3E}">
        <p14:creationId xmlns:p14="http://schemas.microsoft.com/office/powerpoint/2010/main" val="1325691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DC5BA-B9A1-4C6F-8911-FB2F345BB42A}"/>
              </a:ext>
            </a:extLst>
          </p:cNvPr>
          <p:cNvSpPr txBox="1">
            <a:spLocks/>
          </p:cNvSpPr>
          <p:nvPr/>
        </p:nvSpPr>
        <p:spPr>
          <a:xfrm>
            <a:off x="1866899" y="1739900"/>
            <a:ext cx="8458201" cy="2959100"/>
          </a:xfrm>
          <a:prstGeom prst="rect">
            <a:avLst/>
          </a:prstGeom>
          <a:solidFill>
            <a:schemeClr val="accent5">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7000" b="1" dirty="0">
                <a:solidFill>
                  <a:schemeClr val="bg1"/>
                </a:solidFill>
              </a:rPr>
              <a:t>DENOISING / SMOOTHENING FILTERS</a:t>
            </a:r>
          </a:p>
        </p:txBody>
      </p:sp>
      <p:sp>
        <p:nvSpPr>
          <p:cNvPr id="3" name="Title 1">
            <a:extLst>
              <a:ext uri="{FF2B5EF4-FFF2-40B4-BE49-F238E27FC236}">
                <a16:creationId xmlns:a16="http://schemas.microsoft.com/office/drawing/2014/main" id="{39E3B68C-B978-42E8-B117-64CA0E16132F}"/>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IMAGE PRE -PROCESSING </a:t>
            </a:r>
          </a:p>
        </p:txBody>
      </p:sp>
    </p:spTree>
    <p:extLst>
      <p:ext uri="{BB962C8B-B14F-4D97-AF65-F5344CB8AC3E}">
        <p14:creationId xmlns:p14="http://schemas.microsoft.com/office/powerpoint/2010/main" val="1875331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EE87EA-4553-4911-9D72-50A7E3454EF8}"/>
              </a:ext>
            </a:extLst>
          </p:cNvPr>
          <p:cNvSpPr txBox="1"/>
          <p:nvPr/>
        </p:nvSpPr>
        <p:spPr>
          <a:xfrm>
            <a:off x="-1" y="723036"/>
            <a:ext cx="11801476" cy="2246769"/>
          </a:xfrm>
          <a:prstGeom prst="rect">
            <a:avLst/>
          </a:prstGeom>
          <a:noFill/>
        </p:spPr>
        <p:txBody>
          <a:bodyPr wrap="square">
            <a:spAutoFit/>
          </a:bodyPr>
          <a:lstStyle/>
          <a:p>
            <a:r>
              <a:rPr lang="en-GB" sz="2000" b="0" i="0" dirty="0">
                <a:effectLst/>
                <a:latin typeface="+mj-lt"/>
              </a:rPr>
              <a:t>Smoothing and blurring is one of the most important pre-processing steps in all of computer vision and image processing. By smoothing an image prior to applying techniques such as </a:t>
            </a:r>
            <a:r>
              <a:rPr lang="en-GB" sz="2000" b="1" dirty="0">
                <a:latin typeface="+mj-lt"/>
              </a:rPr>
              <a:t>edge detection</a:t>
            </a:r>
            <a:r>
              <a:rPr lang="en-GB" sz="2000" b="0" i="0" dirty="0">
                <a:effectLst/>
                <a:latin typeface="+mj-lt"/>
              </a:rPr>
              <a:t> or </a:t>
            </a:r>
            <a:r>
              <a:rPr lang="en-GB" sz="2000" b="1" dirty="0">
                <a:latin typeface="+mj-lt"/>
              </a:rPr>
              <a:t>thresholding</a:t>
            </a:r>
            <a:r>
              <a:rPr lang="en-GB" sz="2000" b="0" i="0" dirty="0">
                <a:effectLst/>
                <a:latin typeface="+mj-lt"/>
              </a:rPr>
              <a:t> we are able to reduce the amount of high-frequency content, such as noise and edges.</a:t>
            </a:r>
          </a:p>
          <a:p>
            <a:pPr algn="l"/>
            <a:r>
              <a:rPr lang="en-GB" sz="2000" dirty="0">
                <a:latin typeface="+mj-lt"/>
              </a:rPr>
              <a:t>By blurring we can </a:t>
            </a:r>
            <a:r>
              <a:rPr lang="en-GB" sz="2000" b="0" i="0" dirty="0">
                <a:effectLst/>
                <a:latin typeface="+mj-lt"/>
              </a:rPr>
              <a:t> reduce the detail in an image, since  more easy to  find objects that we are interested in.</a:t>
            </a:r>
          </a:p>
          <a:p>
            <a:pPr algn="l"/>
            <a:r>
              <a:rPr lang="en-GB" sz="2000" dirty="0">
                <a:latin typeface="+mj-lt"/>
              </a:rPr>
              <a:t>Also </a:t>
            </a:r>
            <a:r>
              <a:rPr lang="en-GB" sz="2000" b="0" i="0" dirty="0">
                <a:effectLst/>
                <a:latin typeface="+mj-lt"/>
              </a:rPr>
              <a:t>this allows us to focus on the larger structural objects in the image.</a:t>
            </a:r>
          </a:p>
          <a:p>
            <a:r>
              <a:rPr lang="en-GB" sz="2000" dirty="0">
                <a:latin typeface="+mj-lt"/>
              </a:rPr>
              <a:t>S</a:t>
            </a:r>
            <a:r>
              <a:rPr lang="en-GB" sz="2000" b="0" i="0" dirty="0">
                <a:effectLst/>
                <a:latin typeface="+mj-lt"/>
              </a:rPr>
              <a:t>moothing an image allows us to ignore much of the detail and instead focus on the actual structure.</a:t>
            </a:r>
          </a:p>
          <a:p>
            <a:endParaRPr lang="en-GB" sz="2000" dirty="0">
              <a:latin typeface="+mj-lt"/>
            </a:endParaRPr>
          </a:p>
        </p:txBody>
      </p:sp>
      <p:sp>
        <p:nvSpPr>
          <p:cNvPr id="8" name="Title 1">
            <a:extLst>
              <a:ext uri="{FF2B5EF4-FFF2-40B4-BE49-F238E27FC236}">
                <a16:creationId xmlns:a16="http://schemas.microsoft.com/office/drawing/2014/main" id="{871475B3-8D1A-4A5B-9A76-FF08D3B5973B}"/>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Image </a:t>
            </a:r>
            <a:r>
              <a:rPr lang="en-GB" sz="3200" b="1" u="sng" dirty="0" err="1">
                <a:solidFill>
                  <a:schemeClr val="bg1"/>
                </a:solidFill>
              </a:rPr>
              <a:t>Bluring</a:t>
            </a:r>
            <a:endParaRPr lang="en-GB" sz="3200" b="1" u="sng" dirty="0">
              <a:solidFill>
                <a:schemeClr val="bg1"/>
              </a:solidFill>
            </a:endParaRPr>
          </a:p>
        </p:txBody>
      </p:sp>
    </p:spTree>
    <p:extLst>
      <p:ext uri="{BB962C8B-B14F-4D97-AF65-F5344CB8AC3E}">
        <p14:creationId xmlns:p14="http://schemas.microsoft.com/office/powerpoint/2010/main" val="1498218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2200CB-AC5A-4D15-8F06-4AC3DCF9886E}"/>
              </a:ext>
            </a:extLst>
          </p:cNvPr>
          <p:cNvPicPr>
            <a:picLocks noChangeAspect="1"/>
          </p:cNvPicPr>
          <p:nvPr/>
        </p:nvPicPr>
        <p:blipFill>
          <a:blip r:embed="rId3"/>
          <a:stretch>
            <a:fillRect/>
          </a:stretch>
        </p:blipFill>
        <p:spPr>
          <a:xfrm>
            <a:off x="40008" y="3379296"/>
            <a:ext cx="3028950" cy="819150"/>
          </a:xfrm>
          <a:prstGeom prst="rect">
            <a:avLst/>
          </a:prstGeom>
        </p:spPr>
      </p:pic>
      <p:sp>
        <p:nvSpPr>
          <p:cNvPr id="6" name="Title 1">
            <a:extLst>
              <a:ext uri="{FF2B5EF4-FFF2-40B4-BE49-F238E27FC236}">
                <a16:creationId xmlns:a16="http://schemas.microsoft.com/office/drawing/2014/main" id="{0AEADBBF-3FC0-4558-BDD1-37186E50D1EF}"/>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DENOISING OR SMOOTHENING FILTERS</a:t>
            </a:r>
          </a:p>
        </p:txBody>
      </p:sp>
      <p:sp>
        <p:nvSpPr>
          <p:cNvPr id="7" name="Rectangle 3">
            <a:extLst>
              <a:ext uri="{FF2B5EF4-FFF2-40B4-BE49-F238E27FC236}">
                <a16:creationId xmlns:a16="http://schemas.microsoft.com/office/drawing/2014/main" id="{1E156FD7-EBE6-4C7D-96F8-B82D6964F121}"/>
              </a:ext>
            </a:extLst>
          </p:cNvPr>
          <p:cNvSpPr>
            <a:spLocks noChangeArrowheads="1"/>
          </p:cNvSpPr>
          <p:nvPr/>
        </p:nvSpPr>
        <p:spPr bwMode="auto">
          <a:xfrm>
            <a:off x="101118" y="1110968"/>
            <a:ext cx="8353565"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GB" b="0" i="0" dirty="0">
                <a:solidFill>
                  <a:srgbClr val="000000"/>
                </a:solidFill>
                <a:effectLst/>
                <a:latin typeface="Times New Roman" panose="02020603050405020304" pitchFamily="18" charset="0"/>
              </a:rPr>
              <a:t>It is like the </a:t>
            </a:r>
            <a:r>
              <a:rPr lang="en-GB" dirty="0">
                <a:latin typeface="Times New Roman" panose="02020603050405020304" pitchFamily="18" charset="0"/>
              </a:rPr>
              <a:t>mean filter,</a:t>
            </a:r>
            <a:r>
              <a:rPr lang="en-GB" b="0" i="0" dirty="0">
                <a:solidFill>
                  <a:srgbClr val="000000"/>
                </a:solidFill>
                <a:effectLst/>
                <a:latin typeface="Times New Roman" panose="02020603050405020304" pitchFamily="18" charset="0"/>
              </a:rPr>
              <a:t> but it uses a different </a:t>
            </a:r>
            <a:r>
              <a:rPr lang="en-GB" dirty="0">
                <a:latin typeface="Times New Roman" panose="02020603050405020304" pitchFamily="18" charset="0"/>
              </a:rPr>
              <a:t>kernel</a:t>
            </a:r>
            <a:r>
              <a:rPr lang="en-GB" b="0" i="0" dirty="0">
                <a:solidFill>
                  <a:srgbClr val="000000"/>
                </a:solidFill>
                <a:effectLst/>
                <a:latin typeface="Times New Roman" panose="02020603050405020304" pitchFamily="18" charset="0"/>
              </a:rPr>
              <a:t> that represents the shape of a Gaussian (`bell-shaped') hump.</a:t>
            </a:r>
          </a:p>
          <a:p>
            <a:r>
              <a:rPr kumimoji="0" lang="en-GB" altLang="en-US" sz="1800" u="none" strike="noStrike" cap="none" normalizeH="0" baseline="0" dirty="0">
                <a:ln>
                  <a:noFill/>
                </a:ln>
                <a:solidFill>
                  <a:srgbClr val="000000"/>
                </a:solidFill>
                <a:latin typeface="Times New Roman" panose="02020603050405020304" pitchFamily="18" charset="0"/>
              </a:rPr>
              <a:t>This re</a:t>
            </a:r>
            <a:r>
              <a:rPr lang="en-GB" altLang="en-US" dirty="0">
                <a:solidFill>
                  <a:srgbClr val="000000"/>
                </a:solidFill>
                <a:latin typeface="Times New Roman" panose="02020603050405020304" pitchFamily="18" charset="0"/>
              </a:rPr>
              <a:t>duces the noise, but it will blur the image, or we will lose some details of the images </a:t>
            </a:r>
            <a:r>
              <a:rPr lang="en-GB" dirty="0">
                <a:latin typeface="Times New Roman" panose="02020603050405020304" pitchFamily="18" charset="0"/>
              </a:rPr>
              <a:t>Not preferred because image got blurred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FB695C74-4275-4A01-9E34-F7823A3D9907}"/>
              </a:ext>
            </a:extLst>
          </p:cNvPr>
          <p:cNvSpPr txBox="1"/>
          <p:nvPr/>
        </p:nvSpPr>
        <p:spPr>
          <a:xfrm>
            <a:off x="-1" y="665562"/>
            <a:ext cx="8933289"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altLang="en-US" dirty="0"/>
              <a:t>Gaussian Smoothening Filters  (can be applied multiple channel images)</a:t>
            </a:r>
            <a:endParaRPr lang="en-GB" dirty="0"/>
          </a:p>
        </p:txBody>
      </p:sp>
      <p:pic>
        <p:nvPicPr>
          <p:cNvPr id="9" name="Picture 8">
            <a:extLst>
              <a:ext uri="{FF2B5EF4-FFF2-40B4-BE49-F238E27FC236}">
                <a16:creationId xmlns:a16="http://schemas.microsoft.com/office/drawing/2014/main" id="{3FD14E82-ED21-41FE-8FA6-8AB17AA7873B}"/>
              </a:ext>
            </a:extLst>
          </p:cNvPr>
          <p:cNvPicPr>
            <a:picLocks noChangeAspect="1"/>
          </p:cNvPicPr>
          <p:nvPr/>
        </p:nvPicPr>
        <p:blipFill>
          <a:blip r:embed="rId4"/>
          <a:stretch>
            <a:fillRect/>
          </a:stretch>
        </p:blipFill>
        <p:spPr>
          <a:xfrm>
            <a:off x="8933288" y="665562"/>
            <a:ext cx="3045053" cy="2446647"/>
          </a:xfrm>
          <a:prstGeom prst="rect">
            <a:avLst/>
          </a:prstGeom>
          <a:ln>
            <a:solidFill>
              <a:schemeClr val="accent1"/>
            </a:solidFill>
          </a:ln>
        </p:spPr>
      </p:pic>
      <p:sp>
        <p:nvSpPr>
          <p:cNvPr id="10" name="TextBox 9">
            <a:extLst>
              <a:ext uri="{FF2B5EF4-FFF2-40B4-BE49-F238E27FC236}">
                <a16:creationId xmlns:a16="http://schemas.microsoft.com/office/drawing/2014/main" id="{C91548D6-657F-4457-BD6B-27DD0D2E0E77}"/>
              </a:ext>
            </a:extLst>
          </p:cNvPr>
          <p:cNvSpPr txBox="1"/>
          <p:nvPr/>
        </p:nvSpPr>
        <p:spPr>
          <a:xfrm>
            <a:off x="8933288" y="3112209"/>
            <a:ext cx="1539876" cy="323165"/>
          </a:xfrm>
          <a:prstGeom prst="rect">
            <a:avLst/>
          </a:prstGeom>
          <a:noFill/>
        </p:spPr>
        <p:txBody>
          <a:bodyPr wrap="square" rtlCol="0">
            <a:spAutoFit/>
          </a:bodyPr>
          <a:lstStyle/>
          <a:p>
            <a:r>
              <a:rPr lang="en-GB" sz="1500" dirty="0"/>
              <a:t>Gaussian Kernel</a:t>
            </a:r>
          </a:p>
        </p:txBody>
      </p:sp>
      <p:sp>
        <p:nvSpPr>
          <p:cNvPr id="11" name="TextBox 10">
            <a:extLst>
              <a:ext uri="{FF2B5EF4-FFF2-40B4-BE49-F238E27FC236}">
                <a16:creationId xmlns:a16="http://schemas.microsoft.com/office/drawing/2014/main" id="{25B67B51-EDCA-4843-A876-57BBD59B15F5}"/>
              </a:ext>
            </a:extLst>
          </p:cNvPr>
          <p:cNvSpPr txBox="1"/>
          <p:nvPr/>
        </p:nvSpPr>
        <p:spPr>
          <a:xfrm>
            <a:off x="40008" y="2345510"/>
            <a:ext cx="8475784" cy="1200329"/>
          </a:xfrm>
          <a:prstGeom prst="rect">
            <a:avLst/>
          </a:prstGeom>
          <a:noFill/>
        </p:spPr>
        <p:txBody>
          <a:bodyPr wrap="square">
            <a:spAutoFit/>
          </a:bodyPr>
          <a:lstStyle/>
          <a:p>
            <a:r>
              <a:rPr lang="en-GB" b="0" i="0" strike="sngStrike" dirty="0">
                <a:solidFill>
                  <a:srgbClr val="000000"/>
                </a:solidFill>
                <a:effectLst/>
                <a:latin typeface="Times New Roman" panose="02020603050405020304" pitchFamily="18" charset="0"/>
              </a:rPr>
              <a:t>The Gaussian outputs a `weighted average' of each pixel's neighbourhood, with the average weighted more towards the value of the central pixels. Because of this, a Gaussian provides gentler smoothing and preserves edges better than a similarly sized mean filter.</a:t>
            </a:r>
            <a:endParaRPr lang="en-GB" strike="sngStrike" dirty="0"/>
          </a:p>
        </p:txBody>
      </p:sp>
      <p:sp>
        <p:nvSpPr>
          <p:cNvPr id="12" name="TextBox 11">
            <a:extLst>
              <a:ext uri="{FF2B5EF4-FFF2-40B4-BE49-F238E27FC236}">
                <a16:creationId xmlns:a16="http://schemas.microsoft.com/office/drawing/2014/main" id="{00A5DE50-6EF5-4003-8AF4-EF14F6C46339}"/>
              </a:ext>
            </a:extLst>
          </p:cNvPr>
          <p:cNvSpPr txBox="1"/>
          <p:nvPr/>
        </p:nvSpPr>
        <p:spPr>
          <a:xfrm>
            <a:off x="2897361" y="3492699"/>
            <a:ext cx="2761077" cy="369332"/>
          </a:xfrm>
          <a:prstGeom prst="rect">
            <a:avLst/>
          </a:prstGeom>
          <a:noFill/>
        </p:spPr>
        <p:txBody>
          <a:bodyPr wrap="none" rtlCol="0">
            <a:spAutoFit/>
          </a:bodyPr>
          <a:lstStyle/>
          <a:p>
            <a:r>
              <a:rPr lang="en-GB" dirty="0"/>
              <a:t>Sigma – Standard Deviation</a:t>
            </a:r>
          </a:p>
        </p:txBody>
      </p:sp>
      <p:pic>
        <p:nvPicPr>
          <p:cNvPr id="14" name="Picture 13">
            <a:extLst>
              <a:ext uri="{FF2B5EF4-FFF2-40B4-BE49-F238E27FC236}">
                <a16:creationId xmlns:a16="http://schemas.microsoft.com/office/drawing/2014/main" id="{EB6FB839-F957-4ECD-B7AD-38D8FDA6C0AF}"/>
              </a:ext>
            </a:extLst>
          </p:cNvPr>
          <p:cNvPicPr>
            <a:picLocks noChangeAspect="1"/>
          </p:cNvPicPr>
          <p:nvPr/>
        </p:nvPicPr>
        <p:blipFill rotWithShape="1">
          <a:blip r:embed="rId5"/>
          <a:srcRect t="13653"/>
          <a:stretch/>
        </p:blipFill>
        <p:spPr>
          <a:xfrm>
            <a:off x="101118" y="4491896"/>
            <a:ext cx="3028950" cy="1990532"/>
          </a:xfrm>
          <a:prstGeom prst="rect">
            <a:avLst/>
          </a:prstGeom>
        </p:spPr>
      </p:pic>
      <p:sp>
        <p:nvSpPr>
          <p:cNvPr id="15" name="TextBox 14">
            <a:extLst>
              <a:ext uri="{FF2B5EF4-FFF2-40B4-BE49-F238E27FC236}">
                <a16:creationId xmlns:a16="http://schemas.microsoft.com/office/drawing/2014/main" id="{C2EBF272-AEA0-4955-86AF-F6451E64B8A4}"/>
              </a:ext>
            </a:extLst>
          </p:cNvPr>
          <p:cNvSpPr txBox="1"/>
          <p:nvPr/>
        </p:nvSpPr>
        <p:spPr>
          <a:xfrm>
            <a:off x="144679" y="6488668"/>
            <a:ext cx="1965474" cy="369332"/>
          </a:xfrm>
          <a:prstGeom prst="rect">
            <a:avLst/>
          </a:prstGeom>
          <a:noFill/>
        </p:spPr>
        <p:txBody>
          <a:bodyPr wrap="none" rtlCol="0">
            <a:spAutoFit/>
          </a:bodyPr>
          <a:lstStyle/>
          <a:p>
            <a:r>
              <a:rPr lang="en-GB" dirty="0"/>
              <a:t>3 D Gaussian curve</a:t>
            </a:r>
          </a:p>
        </p:txBody>
      </p:sp>
      <p:pic>
        <p:nvPicPr>
          <p:cNvPr id="17" name="Picture 16">
            <a:extLst>
              <a:ext uri="{FF2B5EF4-FFF2-40B4-BE49-F238E27FC236}">
                <a16:creationId xmlns:a16="http://schemas.microsoft.com/office/drawing/2014/main" id="{61F7756B-1698-4E7F-B8AF-549B218D62F6}"/>
              </a:ext>
            </a:extLst>
          </p:cNvPr>
          <p:cNvPicPr>
            <a:picLocks noChangeAspect="1"/>
          </p:cNvPicPr>
          <p:nvPr/>
        </p:nvPicPr>
        <p:blipFill>
          <a:blip r:embed="rId6"/>
          <a:stretch>
            <a:fillRect/>
          </a:stretch>
        </p:blipFill>
        <p:spPr>
          <a:xfrm>
            <a:off x="3173629" y="4491896"/>
            <a:ext cx="2037094" cy="1990532"/>
          </a:xfrm>
          <a:prstGeom prst="rect">
            <a:avLst/>
          </a:prstGeom>
        </p:spPr>
      </p:pic>
      <p:sp>
        <p:nvSpPr>
          <p:cNvPr id="18" name="TextBox 17">
            <a:extLst>
              <a:ext uri="{FF2B5EF4-FFF2-40B4-BE49-F238E27FC236}">
                <a16:creationId xmlns:a16="http://schemas.microsoft.com/office/drawing/2014/main" id="{276DD742-E76B-4F0B-9CF6-A6AEA6EE7DAB}"/>
              </a:ext>
            </a:extLst>
          </p:cNvPr>
          <p:cNvSpPr txBox="1"/>
          <p:nvPr/>
        </p:nvSpPr>
        <p:spPr>
          <a:xfrm>
            <a:off x="3105565" y="6533254"/>
            <a:ext cx="1965474" cy="369332"/>
          </a:xfrm>
          <a:prstGeom prst="rect">
            <a:avLst/>
          </a:prstGeom>
          <a:noFill/>
        </p:spPr>
        <p:txBody>
          <a:bodyPr wrap="none" rtlCol="0">
            <a:spAutoFit/>
          </a:bodyPr>
          <a:lstStyle/>
          <a:p>
            <a:r>
              <a:rPr lang="en-GB" dirty="0"/>
              <a:t>2 D Gaussian curve</a:t>
            </a:r>
          </a:p>
        </p:txBody>
      </p:sp>
      <p:sp>
        <p:nvSpPr>
          <p:cNvPr id="19" name="TextBox 18">
            <a:extLst>
              <a:ext uri="{FF2B5EF4-FFF2-40B4-BE49-F238E27FC236}">
                <a16:creationId xmlns:a16="http://schemas.microsoft.com/office/drawing/2014/main" id="{D6C881D6-252B-4E79-A498-02ECAF084D39}"/>
              </a:ext>
            </a:extLst>
          </p:cNvPr>
          <p:cNvSpPr txBox="1"/>
          <p:nvPr/>
        </p:nvSpPr>
        <p:spPr>
          <a:xfrm>
            <a:off x="2897361" y="3798570"/>
            <a:ext cx="7731284" cy="369332"/>
          </a:xfrm>
          <a:prstGeom prst="rect">
            <a:avLst/>
          </a:prstGeom>
          <a:noFill/>
        </p:spPr>
        <p:txBody>
          <a:bodyPr wrap="none" rtlCol="0">
            <a:spAutoFit/>
          </a:bodyPr>
          <a:lstStyle/>
          <a:p>
            <a:r>
              <a:rPr lang="en-GB" dirty="0"/>
              <a:t>In Gaussian Filter we can define the Standard Deviation as well as the Kernel size</a:t>
            </a:r>
          </a:p>
        </p:txBody>
      </p:sp>
      <p:pic>
        <p:nvPicPr>
          <p:cNvPr id="21" name="Picture 20">
            <a:extLst>
              <a:ext uri="{FF2B5EF4-FFF2-40B4-BE49-F238E27FC236}">
                <a16:creationId xmlns:a16="http://schemas.microsoft.com/office/drawing/2014/main" id="{AB7332A5-BF7A-425F-A9FD-BF168CB73280}"/>
              </a:ext>
            </a:extLst>
          </p:cNvPr>
          <p:cNvPicPr>
            <a:picLocks noChangeAspect="1"/>
          </p:cNvPicPr>
          <p:nvPr/>
        </p:nvPicPr>
        <p:blipFill>
          <a:blip r:embed="rId7"/>
          <a:stretch>
            <a:fillRect/>
          </a:stretch>
        </p:blipFill>
        <p:spPr>
          <a:xfrm>
            <a:off x="5977963" y="4315202"/>
            <a:ext cx="2286000" cy="1905000"/>
          </a:xfrm>
          <a:prstGeom prst="rect">
            <a:avLst/>
          </a:prstGeom>
        </p:spPr>
      </p:pic>
      <p:pic>
        <p:nvPicPr>
          <p:cNvPr id="23" name="Picture 22">
            <a:extLst>
              <a:ext uri="{FF2B5EF4-FFF2-40B4-BE49-F238E27FC236}">
                <a16:creationId xmlns:a16="http://schemas.microsoft.com/office/drawing/2014/main" id="{029C057E-3516-41E5-ACFB-7855BF19BF7C}"/>
              </a:ext>
            </a:extLst>
          </p:cNvPr>
          <p:cNvPicPr>
            <a:picLocks noChangeAspect="1"/>
          </p:cNvPicPr>
          <p:nvPr/>
        </p:nvPicPr>
        <p:blipFill>
          <a:blip r:embed="rId8"/>
          <a:stretch>
            <a:fillRect/>
          </a:stretch>
        </p:blipFill>
        <p:spPr>
          <a:xfrm>
            <a:off x="8515792" y="4232200"/>
            <a:ext cx="2295525" cy="1981200"/>
          </a:xfrm>
          <a:prstGeom prst="rect">
            <a:avLst/>
          </a:prstGeom>
        </p:spPr>
      </p:pic>
      <p:sp>
        <p:nvSpPr>
          <p:cNvPr id="24" name="TextBox 23">
            <a:extLst>
              <a:ext uri="{FF2B5EF4-FFF2-40B4-BE49-F238E27FC236}">
                <a16:creationId xmlns:a16="http://schemas.microsoft.com/office/drawing/2014/main" id="{60E4DAC0-AB50-4909-8968-B0945C747971}"/>
              </a:ext>
            </a:extLst>
          </p:cNvPr>
          <p:cNvSpPr txBox="1"/>
          <p:nvPr/>
        </p:nvSpPr>
        <p:spPr>
          <a:xfrm>
            <a:off x="5977963" y="6256401"/>
            <a:ext cx="2371162" cy="646331"/>
          </a:xfrm>
          <a:prstGeom prst="rect">
            <a:avLst/>
          </a:prstGeom>
          <a:noFill/>
        </p:spPr>
        <p:txBody>
          <a:bodyPr wrap="none" rtlCol="0">
            <a:spAutoFit/>
          </a:bodyPr>
          <a:lstStyle/>
          <a:p>
            <a:r>
              <a:rPr lang="en-GB" dirty="0"/>
              <a:t>Shape of Gaussian with</a:t>
            </a:r>
          </a:p>
          <a:p>
            <a:r>
              <a:rPr lang="en-GB" dirty="0"/>
              <a:t>Small Sigma (</a:t>
            </a:r>
            <a:r>
              <a:rPr lang="en-GB" dirty="0" err="1"/>
              <a:t>TopView</a:t>
            </a:r>
            <a:r>
              <a:rPr lang="en-GB" dirty="0"/>
              <a:t>)</a:t>
            </a:r>
          </a:p>
        </p:txBody>
      </p:sp>
      <p:sp>
        <p:nvSpPr>
          <p:cNvPr id="25" name="TextBox 24">
            <a:extLst>
              <a:ext uri="{FF2B5EF4-FFF2-40B4-BE49-F238E27FC236}">
                <a16:creationId xmlns:a16="http://schemas.microsoft.com/office/drawing/2014/main" id="{D72B1DB0-DBB0-4DE0-B473-D3F98452E2D6}"/>
              </a:ext>
            </a:extLst>
          </p:cNvPr>
          <p:cNvSpPr txBox="1"/>
          <p:nvPr/>
        </p:nvSpPr>
        <p:spPr>
          <a:xfrm>
            <a:off x="8521543" y="6270452"/>
            <a:ext cx="2371162" cy="646331"/>
          </a:xfrm>
          <a:prstGeom prst="rect">
            <a:avLst/>
          </a:prstGeom>
          <a:noFill/>
        </p:spPr>
        <p:txBody>
          <a:bodyPr wrap="none" rtlCol="0">
            <a:spAutoFit/>
          </a:bodyPr>
          <a:lstStyle/>
          <a:p>
            <a:r>
              <a:rPr lang="en-GB" dirty="0"/>
              <a:t>Shape of Gaussian with</a:t>
            </a:r>
          </a:p>
          <a:p>
            <a:r>
              <a:rPr lang="en-GB" dirty="0"/>
              <a:t>Large Sigma (Top View)</a:t>
            </a:r>
          </a:p>
        </p:txBody>
      </p:sp>
    </p:spTree>
    <p:extLst>
      <p:ext uri="{BB962C8B-B14F-4D97-AF65-F5344CB8AC3E}">
        <p14:creationId xmlns:p14="http://schemas.microsoft.com/office/powerpoint/2010/main" val="302430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DC5BA-B9A1-4C6F-8911-FB2F345BB42A}"/>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DENOISING OR SMOOTHENING FILTERS</a:t>
            </a:r>
          </a:p>
        </p:txBody>
      </p:sp>
      <p:pic>
        <p:nvPicPr>
          <p:cNvPr id="3" name="Picture 2">
            <a:extLst>
              <a:ext uri="{FF2B5EF4-FFF2-40B4-BE49-F238E27FC236}">
                <a16:creationId xmlns:a16="http://schemas.microsoft.com/office/drawing/2014/main" id="{E5656864-0D8F-40D0-B228-7C26EE795077}"/>
              </a:ext>
            </a:extLst>
          </p:cNvPr>
          <p:cNvPicPr>
            <a:picLocks noChangeAspect="1"/>
          </p:cNvPicPr>
          <p:nvPr/>
        </p:nvPicPr>
        <p:blipFill>
          <a:blip r:embed="rId2"/>
          <a:stretch>
            <a:fillRect/>
          </a:stretch>
        </p:blipFill>
        <p:spPr>
          <a:xfrm>
            <a:off x="7174080" y="1236575"/>
            <a:ext cx="1885950" cy="1838325"/>
          </a:xfrm>
          <a:prstGeom prst="rect">
            <a:avLst/>
          </a:prstGeom>
        </p:spPr>
      </p:pic>
      <p:sp>
        <p:nvSpPr>
          <p:cNvPr id="5" name="TextBox 4">
            <a:extLst>
              <a:ext uri="{FF2B5EF4-FFF2-40B4-BE49-F238E27FC236}">
                <a16:creationId xmlns:a16="http://schemas.microsoft.com/office/drawing/2014/main" id="{E01A891E-6031-41D8-8625-0CFE66CD4AF3}"/>
              </a:ext>
            </a:extLst>
          </p:cNvPr>
          <p:cNvSpPr txBox="1"/>
          <p:nvPr/>
        </p:nvSpPr>
        <p:spPr>
          <a:xfrm>
            <a:off x="7174080" y="3074900"/>
            <a:ext cx="1539876" cy="553998"/>
          </a:xfrm>
          <a:prstGeom prst="rect">
            <a:avLst/>
          </a:prstGeom>
          <a:noFill/>
        </p:spPr>
        <p:txBody>
          <a:bodyPr wrap="square" rtlCol="0">
            <a:spAutoFit/>
          </a:bodyPr>
          <a:lstStyle/>
          <a:p>
            <a:r>
              <a:rPr lang="en-GB" sz="1500" dirty="0"/>
              <a:t>3 X3 Kernel for mean filtering</a:t>
            </a:r>
          </a:p>
        </p:txBody>
      </p:sp>
      <p:sp>
        <p:nvSpPr>
          <p:cNvPr id="7" name="TextBox 6">
            <a:extLst>
              <a:ext uri="{FF2B5EF4-FFF2-40B4-BE49-F238E27FC236}">
                <a16:creationId xmlns:a16="http://schemas.microsoft.com/office/drawing/2014/main" id="{B67860D1-1A5B-4EDD-99EE-B6AAB4979AD4}"/>
              </a:ext>
            </a:extLst>
          </p:cNvPr>
          <p:cNvSpPr txBox="1"/>
          <p:nvPr/>
        </p:nvSpPr>
        <p:spPr>
          <a:xfrm>
            <a:off x="515813" y="1232408"/>
            <a:ext cx="6175716" cy="2031325"/>
          </a:xfrm>
          <a:prstGeom prst="rect">
            <a:avLst/>
          </a:prstGeom>
          <a:noFill/>
        </p:spPr>
        <p:txBody>
          <a:bodyPr wrap="square">
            <a:spAutoFit/>
          </a:bodyPr>
          <a:lstStyle/>
          <a:p>
            <a:r>
              <a:rPr lang="en-GB" b="0" i="0" dirty="0">
                <a:solidFill>
                  <a:srgbClr val="000000"/>
                </a:solidFill>
                <a:effectLst/>
                <a:latin typeface="Times New Roman" panose="02020603050405020304" pitchFamily="18" charset="0"/>
              </a:rPr>
              <a:t>The idea of mean filtering is simply to replace each pixel value in an image with the mean (`average') value of its neighbours, including itself.</a:t>
            </a:r>
          </a:p>
          <a:p>
            <a:r>
              <a:rPr lang="en-GB" dirty="0">
                <a:solidFill>
                  <a:srgbClr val="000000"/>
                </a:solidFill>
                <a:latin typeface="Times New Roman" panose="02020603050405020304" pitchFamily="18" charset="0"/>
              </a:rPr>
              <a:t>This can be used to smoothening the image.</a:t>
            </a:r>
            <a:endParaRPr lang="en-GB" b="0" i="0" dirty="0">
              <a:solidFill>
                <a:srgbClr val="000000"/>
              </a:solidFill>
              <a:effectLst/>
              <a:latin typeface="Times New Roman" panose="02020603050405020304" pitchFamily="18" charset="0"/>
            </a:endParaRPr>
          </a:p>
          <a:p>
            <a:r>
              <a:rPr lang="en-GB" b="0" i="0" dirty="0">
                <a:solidFill>
                  <a:srgbClr val="000000"/>
                </a:solidFill>
                <a:effectLst/>
                <a:latin typeface="Times New Roman" panose="02020603050405020304" pitchFamily="18" charset="0"/>
              </a:rPr>
              <a:t>This has the effect of eliminating pixel values which are unrepresentative of their surroundings.</a:t>
            </a:r>
          </a:p>
          <a:p>
            <a:r>
              <a:rPr lang="en-GB" dirty="0">
                <a:solidFill>
                  <a:srgbClr val="000000"/>
                </a:solidFill>
                <a:latin typeface="Times New Roman" panose="02020603050405020304" pitchFamily="18" charset="0"/>
              </a:rPr>
              <a:t>A larger kernel 5X5 can be used for more severe smoothening.</a:t>
            </a:r>
            <a:endParaRPr lang="en-GB" dirty="0"/>
          </a:p>
        </p:txBody>
      </p:sp>
      <p:sp>
        <p:nvSpPr>
          <p:cNvPr id="11" name="TextBox 10">
            <a:extLst>
              <a:ext uri="{FF2B5EF4-FFF2-40B4-BE49-F238E27FC236}">
                <a16:creationId xmlns:a16="http://schemas.microsoft.com/office/drawing/2014/main" id="{785C0C7D-D466-4D17-B872-6CA1D86438E4}"/>
              </a:ext>
            </a:extLst>
          </p:cNvPr>
          <p:cNvSpPr txBox="1"/>
          <p:nvPr/>
        </p:nvSpPr>
        <p:spPr>
          <a:xfrm>
            <a:off x="0" y="716831"/>
            <a:ext cx="7835900" cy="430887"/>
          </a:xfrm>
          <a:prstGeom prst="rect">
            <a:avLst/>
          </a:prstGeom>
          <a:noFill/>
        </p:spPr>
        <p:txBody>
          <a:bodyPr wrap="square">
            <a:spAutoFit/>
          </a:bodyPr>
          <a:lstStyle/>
          <a:p>
            <a:r>
              <a:rPr lang="en-GB" sz="2200" b="1" i="0" u="sng" dirty="0">
                <a:solidFill>
                  <a:srgbClr val="000000"/>
                </a:solidFill>
                <a:effectLst/>
                <a:latin typeface="Times New Roman" panose="02020603050405020304" pitchFamily="18" charset="0"/>
              </a:rPr>
              <a:t>MEAN FILTER  /HOMOGENIOUSE BLUR 4  </a:t>
            </a:r>
            <a:r>
              <a:rPr lang="en-GB" sz="2200" b="1" u="sng" dirty="0">
                <a:solidFill>
                  <a:srgbClr val="000000"/>
                </a:solidFill>
                <a:latin typeface="Times New Roman" panose="02020603050405020304" pitchFamily="18" charset="0"/>
              </a:rPr>
              <a:t>N</a:t>
            </a:r>
            <a:r>
              <a:rPr lang="en-GB" sz="2200" b="1" i="0" u="sng" dirty="0">
                <a:solidFill>
                  <a:srgbClr val="000000"/>
                </a:solidFill>
                <a:effectLst/>
                <a:latin typeface="Times New Roman" panose="02020603050405020304" pitchFamily="18" charset="0"/>
              </a:rPr>
              <a:t>oise reduction</a:t>
            </a:r>
            <a:endParaRPr lang="en-GB" sz="2200" b="1" u="sng" dirty="0"/>
          </a:p>
        </p:txBody>
      </p:sp>
      <p:pic>
        <p:nvPicPr>
          <p:cNvPr id="1026" name="Picture 2">
            <a:extLst>
              <a:ext uri="{FF2B5EF4-FFF2-40B4-BE49-F238E27FC236}">
                <a16:creationId xmlns:a16="http://schemas.microsoft.com/office/drawing/2014/main" id="{3B2DDD2E-9A79-4B44-BE27-D836D6BC8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250" y="-13652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13C8C13-798F-44AE-B47B-3933616D2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650" y="15875"/>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6ADADB28-482A-4CE0-B4DF-0E5243C6E25C}"/>
              </a:ext>
            </a:extLst>
          </p:cNvPr>
          <p:cNvSpPr/>
          <p:nvPr/>
        </p:nvSpPr>
        <p:spPr>
          <a:xfrm>
            <a:off x="6802596" y="3742157"/>
            <a:ext cx="2228850" cy="194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 name="Straight Connector 14">
            <a:extLst>
              <a:ext uri="{FF2B5EF4-FFF2-40B4-BE49-F238E27FC236}">
                <a16:creationId xmlns:a16="http://schemas.microsoft.com/office/drawing/2014/main" id="{7E07520D-A1C0-486D-B1A3-867C701A2CB4}"/>
              </a:ext>
            </a:extLst>
          </p:cNvPr>
          <p:cNvCxnSpPr>
            <a:cxnSpLocks/>
          </p:cNvCxnSpPr>
          <p:nvPr/>
        </p:nvCxnSpPr>
        <p:spPr>
          <a:xfrm flipH="1">
            <a:off x="7316802" y="3750291"/>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658D29-4770-4BA4-A7B6-A8469A8B5EA3}"/>
              </a:ext>
            </a:extLst>
          </p:cNvPr>
          <p:cNvCxnSpPr>
            <a:cxnSpLocks/>
          </p:cNvCxnSpPr>
          <p:nvPr/>
        </p:nvCxnSpPr>
        <p:spPr>
          <a:xfrm flipH="1">
            <a:off x="7840677" y="3742157"/>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C63996-FA71-478D-B026-95C224E93493}"/>
              </a:ext>
            </a:extLst>
          </p:cNvPr>
          <p:cNvCxnSpPr>
            <a:cxnSpLocks/>
          </p:cNvCxnSpPr>
          <p:nvPr/>
        </p:nvCxnSpPr>
        <p:spPr>
          <a:xfrm flipH="1">
            <a:off x="8426392" y="3750291"/>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F77C4B2-35FB-4466-988B-0E7B7C95647A}"/>
              </a:ext>
            </a:extLst>
          </p:cNvPr>
          <p:cNvCxnSpPr>
            <a:cxnSpLocks/>
          </p:cNvCxnSpPr>
          <p:nvPr/>
        </p:nvCxnSpPr>
        <p:spPr>
          <a:xfrm>
            <a:off x="6792927" y="4131291"/>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6C78E-ECF6-416A-93CE-165F00A86927}"/>
              </a:ext>
            </a:extLst>
          </p:cNvPr>
          <p:cNvCxnSpPr>
            <a:cxnSpLocks/>
          </p:cNvCxnSpPr>
          <p:nvPr/>
        </p:nvCxnSpPr>
        <p:spPr>
          <a:xfrm>
            <a:off x="6822282" y="4474191"/>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0EB6908-8872-4093-BD66-6C4FDD7C96CC}"/>
              </a:ext>
            </a:extLst>
          </p:cNvPr>
          <p:cNvCxnSpPr>
            <a:cxnSpLocks/>
          </p:cNvCxnSpPr>
          <p:nvPr/>
        </p:nvCxnSpPr>
        <p:spPr>
          <a:xfrm>
            <a:off x="6822282" y="4931391"/>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42A575-9DDF-491E-B3F2-59C6E29961D9}"/>
              </a:ext>
            </a:extLst>
          </p:cNvPr>
          <p:cNvCxnSpPr>
            <a:cxnSpLocks/>
          </p:cNvCxnSpPr>
          <p:nvPr/>
        </p:nvCxnSpPr>
        <p:spPr>
          <a:xfrm>
            <a:off x="6822282" y="5379066"/>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9770CAE-F783-49F0-90EB-9801064914EE}"/>
              </a:ext>
            </a:extLst>
          </p:cNvPr>
          <p:cNvSpPr txBox="1"/>
          <p:nvPr/>
        </p:nvSpPr>
        <p:spPr>
          <a:xfrm>
            <a:off x="7870507" y="4548510"/>
            <a:ext cx="418704" cy="369332"/>
          </a:xfrm>
          <a:prstGeom prst="rect">
            <a:avLst/>
          </a:prstGeom>
          <a:noFill/>
        </p:spPr>
        <p:txBody>
          <a:bodyPr wrap="none" rtlCol="0">
            <a:spAutoFit/>
          </a:bodyPr>
          <a:lstStyle/>
          <a:p>
            <a:r>
              <a:rPr lang="en-GB" dirty="0">
                <a:solidFill>
                  <a:srgbClr val="FF0000"/>
                </a:solidFill>
              </a:rPr>
              <a:t>50</a:t>
            </a:r>
          </a:p>
        </p:txBody>
      </p:sp>
      <p:sp>
        <p:nvSpPr>
          <p:cNvPr id="24" name="TextBox 23">
            <a:extLst>
              <a:ext uri="{FF2B5EF4-FFF2-40B4-BE49-F238E27FC236}">
                <a16:creationId xmlns:a16="http://schemas.microsoft.com/office/drawing/2014/main" id="{8B2ED4DA-0E54-4B0C-BA2F-B68BDA242D86}"/>
              </a:ext>
            </a:extLst>
          </p:cNvPr>
          <p:cNvSpPr txBox="1"/>
          <p:nvPr/>
        </p:nvSpPr>
        <p:spPr>
          <a:xfrm>
            <a:off x="7392388" y="4541372"/>
            <a:ext cx="418704" cy="369332"/>
          </a:xfrm>
          <a:prstGeom prst="rect">
            <a:avLst/>
          </a:prstGeom>
          <a:noFill/>
        </p:spPr>
        <p:txBody>
          <a:bodyPr wrap="none" rtlCol="0">
            <a:spAutoFit/>
          </a:bodyPr>
          <a:lstStyle/>
          <a:p>
            <a:r>
              <a:rPr lang="en-GB" dirty="0">
                <a:solidFill>
                  <a:srgbClr val="FF0000"/>
                </a:solidFill>
              </a:rPr>
              <a:t>50</a:t>
            </a:r>
          </a:p>
        </p:txBody>
      </p:sp>
      <p:sp>
        <p:nvSpPr>
          <p:cNvPr id="25" name="TextBox 24">
            <a:extLst>
              <a:ext uri="{FF2B5EF4-FFF2-40B4-BE49-F238E27FC236}">
                <a16:creationId xmlns:a16="http://schemas.microsoft.com/office/drawing/2014/main" id="{A7FD1D0F-FF40-4893-BA3E-56511DA99794}"/>
              </a:ext>
            </a:extLst>
          </p:cNvPr>
          <p:cNvSpPr txBox="1"/>
          <p:nvPr/>
        </p:nvSpPr>
        <p:spPr>
          <a:xfrm>
            <a:off x="7954650" y="4097337"/>
            <a:ext cx="418704" cy="369332"/>
          </a:xfrm>
          <a:prstGeom prst="rect">
            <a:avLst/>
          </a:prstGeom>
          <a:noFill/>
        </p:spPr>
        <p:txBody>
          <a:bodyPr wrap="none" rtlCol="0">
            <a:spAutoFit/>
          </a:bodyPr>
          <a:lstStyle/>
          <a:p>
            <a:r>
              <a:rPr lang="en-GB" dirty="0">
                <a:solidFill>
                  <a:srgbClr val="FF0000"/>
                </a:solidFill>
              </a:rPr>
              <a:t>50</a:t>
            </a:r>
          </a:p>
        </p:txBody>
      </p:sp>
      <p:sp>
        <p:nvSpPr>
          <p:cNvPr id="26" name="TextBox 25">
            <a:extLst>
              <a:ext uri="{FF2B5EF4-FFF2-40B4-BE49-F238E27FC236}">
                <a16:creationId xmlns:a16="http://schemas.microsoft.com/office/drawing/2014/main" id="{8D77C5FB-4C78-4688-A511-032AA0D072C2}"/>
              </a:ext>
            </a:extLst>
          </p:cNvPr>
          <p:cNvSpPr txBox="1"/>
          <p:nvPr/>
        </p:nvSpPr>
        <p:spPr>
          <a:xfrm>
            <a:off x="8542319" y="4562157"/>
            <a:ext cx="418704" cy="369332"/>
          </a:xfrm>
          <a:prstGeom prst="rect">
            <a:avLst/>
          </a:prstGeom>
          <a:noFill/>
        </p:spPr>
        <p:txBody>
          <a:bodyPr wrap="none" rtlCol="0">
            <a:spAutoFit/>
          </a:bodyPr>
          <a:lstStyle/>
          <a:p>
            <a:r>
              <a:rPr lang="en-GB" dirty="0">
                <a:solidFill>
                  <a:srgbClr val="FF0000"/>
                </a:solidFill>
              </a:rPr>
              <a:t>50</a:t>
            </a:r>
          </a:p>
        </p:txBody>
      </p:sp>
      <p:sp>
        <p:nvSpPr>
          <p:cNvPr id="27" name="TextBox 26">
            <a:extLst>
              <a:ext uri="{FF2B5EF4-FFF2-40B4-BE49-F238E27FC236}">
                <a16:creationId xmlns:a16="http://schemas.microsoft.com/office/drawing/2014/main" id="{8F0180B3-7B57-4A5A-B342-79C975A0CFDC}"/>
              </a:ext>
            </a:extLst>
          </p:cNvPr>
          <p:cNvSpPr txBox="1"/>
          <p:nvPr/>
        </p:nvSpPr>
        <p:spPr>
          <a:xfrm>
            <a:off x="8582868" y="4097337"/>
            <a:ext cx="418704" cy="369332"/>
          </a:xfrm>
          <a:prstGeom prst="rect">
            <a:avLst/>
          </a:prstGeom>
          <a:noFill/>
        </p:spPr>
        <p:txBody>
          <a:bodyPr wrap="none" rtlCol="0">
            <a:spAutoFit/>
          </a:bodyPr>
          <a:lstStyle/>
          <a:p>
            <a:r>
              <a:rPr lang="en-GB" dirty="0">
                <a:solidFill>
                  <a:srgbClr val="FF0000"/>
                </a:solidFill>
              </a:rPr>
              <a:t>50</a:t>
            </a:r>
          </a:p>
        </p:txBody>
      </p:sp>
      <p:sp>
        <p:nvSpPr>
          <p:cNvPr id="28" name="TextBox 27">
            <a:extLst>
              <a:ext uri="{FF2B5EF4-FFF2-40B4-BE49-F238E27FC236}">
                <a16:creationId xmlns:a16="http://schemas.microsoft.com/office/drawing/2014/main" id="{5FF8B86B-2DF6-4D95-B21E-341412C08FA0}"/>
              </a:ext>
            </a:extLst>
          </p:cNvPr>
          <p:cNvSpPr txBox="1"/>
          <p:nvPr/>
        </p:nvSpPr>
        <p:spPr>
          <a:xfrm>
            <a:off x="8564512" y="4965517"/>
            <a:ext cx="418704" cy="369332"/>
          </a:xfrm>
          <a:prstGeom prst="rect">
            <a:avLst/>
          </a:prstGeom>
          <a:noFill/>
        </p:spPr>
        <p:txBody>
          <a:bodyPr wrap="none" rtlCol="0">
            <a:spAutoFit/>
          </a:bodyPr>
          <a:lstStyle/>
          <a:p>
            <a:r>
              <a:rPr lang="en-GB" dirty="0">
                <a:solidFill>
                  <a:srgbClr val="FF0000"/>
                </a:solidFill>
              </a:rPr>
              <a:t>50</a:t>
            </a:r>
          </a:p>
        </p:txBody>
      </p:sp>
      <p:sp>
        <p:nvSpPr>
          <p:cNvPr id="29" name="TextBox 28">
            <a:extLst>
              <a:ext uri="{FF2B5EF4-FFF2-40B4-BE49-F238E27FC236}">
                <a16:creationId xmlns:a16="http://schemas.microsoft.com/office/drawing/2014/main" id="{51D7BBBB-9740-4DA1-9EB0-F08E81AC5EBF}"/>
              </a:ext>
            </a:extLst>
          </p:cNvPr>
          <p:cNvSpPr txBox="1"/>
          <p:nvPr/>
        </p:nvSpPr>
        <p:spPr>
          <a:xfrm>
            <a:off x="7988466" y="4965517"/>
            <a:ext cx="418704" cy="369332"/>
          </a:xfrm>
          <a:prstGeom prst="rect">
            <a:avLst/>
          </a:prstGeom>
          <a:noFill/>
        </p:spPr>
        <p:txBody>
          <a:bodyPr wrap="none" rtlCol="0">
            <a:spAutoFit/>
          </a:bodyPr>
          <a:lstStyle/>
          <a:p>
            <a:r>
              <a:rPr lang="en-GB" dirty="0">
                <a:solidFill>
                  <a:srgbClr val="FF0000"/>
                </a:solidFill>
              </a:rPr>
              <a:t>50</a:t>
            </a:r>
          </a:p>
        </p:txBody>
      </p:sp>
      <p:sp>
        <p:nvSpPr>
          <p:cNvPr id="30" name="TextBox 29">
            <a:extLst>
              <a:ext uri="{FF2B5EF4-FFF2-40B4-BE49-F238E27FC236}">
                <a16:creationId xmlns:a16="http://schemas.microsoft.com/office/drawing/2014/main" id="{90F4858F-9059-4D26-9664-B359D394E656}"/>
              </a:ext>
            </a:extLst>
          </p:cNvPr>
          <p:cNvSpPr txBox="1"/>
          <p:nvPr/>
        </p:nvSpPr>
        <p:spPr>
          <a:xfrm>
            <a:off x="7419299" y="4987956"/>
            <a:ext cx="418704" cy="369332"/>
          </a:xfrm>
          <a:prstGeom prst="rect">
            <a:avLst/>
          </a:prstGeom>
          <a:noFill/>
        </p:spPr>
        <p:txBody>
          <a:bodyPr wrap="none" rtlCol="0">
            <a:spAutoFit/>
          </a:bodyPr>
          <a:lstStyle/>
          <a:p>
            <a:r>
              <a:rPr lang="en-GB" dirty="0">
                <a:solidFill>
                  <a:srgbClr val="FF0000"/>
                </a:solidFill>
              </a:rPr>
              <a:t>50</a:t>
            </a:r>
          </a:p>
        </p:txBody>
      </p:sp>
      <p:sp>
        <p:nvSpPr>
          <p:cNvPr id="31" name="TextBox 30">
            <a:extLst>
              <a:ext uri="{FF2B5EF4-FFF2-40B4-BE49-F238E27FC236}">
                <a16:creationId xmlns:a16="http://schemas.microsoft.com/office/drawing/2014/main" id="{929D7EDD-0C77-4E59-BE99-01937F3B43A3}"/>
              </a:ext>
            </a:extLst>
          </p:cNvPr>
          <p:cNvSpPr txBox="1"/>
          <p:nvPr/>
        </p:nvSpPr>
        <p:spPr>
          <a:xfrm>
            <a:off x="7368018" y="4118409"/>
            <a:ext cx="418704" cy="369332"/>
          </a:xfrm>
          <a:prstGeom prst="rect">
            <a:avLst/>
          </a:prstGeom>
          <a:noFill/>
        </p:spPr>
        <p:txBody>
          <a:bodyPr wrap="none" rtlCol="0">
            <a:spAutoFit/>
          </a:bodyPr>
          <a:lstStyle/>
          <a:p>
            <a:r>
              <a:rPr lang="en-GB" dirty="0">
                <a:solidFill>
                  <a:srgbClr val="FF0000"/>
                </a:solidFill>
              </a:rPr>
              <a:t>53</a:t>
            </a:r>
          </a:p>
        </p:txBody>
      </p:sp>
      <p:sp>
        <p:nvSpPr>
          <p:cNvPr id="32" name="TextBox 31">
            <a:extLst>
              <a:ext uri="{FF2B5EF4-FFF2-40B4-BE49-F238E27FC236}">
                <a16:creationId xmlns:a16="http://schemas.microsoft.com/office/drawing/2014/main" id="{D6F412BD-C2E8-4B4B-9EFF-DDA736E41893}"/>
              </a:ext>
            </a:extLst>
          </p:cNvPr>
          <p:cNvSpPr txBox="1"/>
          <p:nvPr/>
        </p:nvSpPr>
        <p:spPr>
          <a:xfrm>
            <a:off x="6870289" y="4552654"/>
            <a:ext cx="418704" cy="369332"/>
          </a:xfrm>
          <a:prstGeom prst="rect">
            <a:avLst/>
          </a:prstGeom>
          <a:noFill/>
        </p:spPr>
        <p:txBody>
          <a:bodyPr wrap="none" rtlCol="0">
            <a:spAutoFit/>
          </a:bodyPr>
          <a:lstStyle/>
          <a:p>
            <a:r>
              <a:rPr lang="en-GB" dirty="0">
                <a:solidFill>
                  <a:srgbClr val="FF0000"/>
                </a:solidFill>
              </a:rPr>
              <a:t>50</a:t>
            </a:r>
          </a:p>
        </p:txBody>
      </p:sp>
      <p:sp>
        <p:nvSpPr>
          <p:cNvPr id="33" name="TextBox 32">
            <a:extLst>
              <a:ext uri="{FF2B5EF4-FFF2-40B4-BE49-F238E27FC236}">
                <a16:creationId xmlns:a16="http://schemas.microsoft.com/office/drawing/2014/main" id="{D36AF04F-C1DE-4561-B1FF-5C736848B264}"/>
              </a:ext>
            </a:extLst>
          </p:cNvPr>
          <p:cNvSpPr txBox="1"/>
          <p:nvPr/>
        </p:nvSpPr>
        <p:spPr>
          <a:xfrm>
            <a:off x="6846817" y="4980470"/>
            <a:ext cx="418704" cy="369332"/>
          </a:xfrm>
          <a:prstGeom prst="rect">
            <a:avLst/>
          </a:prstGeom>
          <a:noFill/>
        </p:spPr>
        <p:txBody>
          <a:bodyPr wrap="none" rtlCol="0">
            <a:spAutoFit/>
          </a:bodyPr>
          <a:lstStyle/>
          <a:p>
            <a:r>
              <a:rPr lang="en-GB" dirty="0">
                <a:solidFill>
                  <a:srgbClr val="FF0000"/>
                </a:solidFill>
              </a:rPr>
              <a:t>50</a:t>
            </a:r>
          </a:p>
        </p:txBody>
      </p:sp>
      <p:sp>
        <p:nvSpPr>
          <p:cNvPr id="34" name="TextBox 33">
            <a:extLst>
              <a:ext uri="{FF2B5EF4-FFF2-40B4-BE49-F238E27FC236}">
                <a16:creationId xmlns:a16="http://schemas.microsoft.com/office/drawing/2014/main" id="{F78E4BBE-D5EB-4FEE-87E0-39391F7F04DF}"/>
              </a:ext>
            </a:extLst>
          </p:cNvPr>
          <p:cNvSpPr txBox="1"/>
          <p:nvPr/>
        </p:nvSpPr>
        <p:spPr>
          <a:xfrm>
            <a:off x="6865243" y="4151352"/>
            <a:ext cx="418704" cy="369332"/>
          </a:xfrm>
          <a:prstGeom prst="rect">
            <a:avLst/>
          </a:prstGeom>
          <a:noFill/>
        </p:spPr>
        <p:txBody>
          <a:bodyPr wrap="none" rtlCol="0">
            <a:spAutoFit/>
          </a:bodyPr>
          <a:lstStyle/>
          <a:p>
            <a:r>
              <a:rPr lang="en-GB" dirty="0">
                <a:solidFill>
                  <a:srgbClr val="FF0000"/>
                </a:solidFill>
              </a:rPr>
              <a:t>50</a:t>
            </a:r>
          </a:p>
        </p:txBody>
      </p:sp>
      <p:sp>
        <p:nvSpPr>
          <p:cNvPr id="35" name="TextBox 34">
            <a:extLst>
              <a:ext uri="{FF2B5EF4-FFF2-40B4-BE49-F238E27FC236}">
                <a16:creationId xmlns:a16="http://schemas.microsoft.com/office/drawing/2014/main" id="{68506CCF-9861-477D-82F5-0EBDE2018254}"/>
              </a:ext>
            </a:extLst>
          </p:cNvPr>
          <p:cNvSpPr txBox="1"/>
          <p:nvPr/>
        </p:nvSpPr>
        <p:spPr>
          <a:xfrm>
            <a:off x="8543937" y="5342099"/>
            <a:ext cx="418704" cy="369332"/>
          </a:xfrm>
          <a:prstGeom prst="rect">
            <a:avLst/>
          </a:prstGeom>
          <a:noFill/>
        </p:spPr>
        <p:txBody>
          <a:bodyPr wrap="none" rtlCol="0">
            <a:spAutoFit/>
          </a:bodyPr>
          <a:lstStyle/>
          <a:p>
            <a:r>
              <a:rPr lang="en-GB" dirty="0">
                <a:solidFill>
                  <a:srgbClr val="FF0000"/>
                </a:solidFill>
              </a:rPr>
              <a:t>50</a:t>
            </a:r>
          </a:p>
        </p:txBody>
      </p:sp>
      <p:sp>
        <p:nvSpPr>
          <p:cNvPr id="36" name="TextBox 35">
            <a:extLst>
              <a:ext uri="{FF2B5EF4-FFF2-40B4-BE49-F238E27FC236}">
                <a16:creationId xmlns:a16="http://schemas.microsoft.com/office/drawing/2014/main" id="{194BD6E2-85C3-48E0-93AF-A3905B3BD680}"/>
              </a:ext>
            </a:extLst>
          </p:cNvPr>
          <p:cNvSpPr txBox="1"/>
          <p:nvPr/>
        </p:nvSpPr>
        <p:spPr>
          <a:xfrm>
            <a:off x="7942628" y="5347758"/>
            <a:ext cx="418704" cy="369332"/>
          </a:xfrm>
          <a:prstGeom prst="rect">
            <a:avLst/>
          </a:prstGeom>
          <a:noFill/>
        </p:spPr>
        <p:txBody>
          <a:bodyPr wrap="none" rtlCol="0">
            <a:spAutoFit/>
          </a:bodyPr>
          <a:lstStyle/>
          <a:p>
            <a:r>
              <a:rPr lang="en-GB" dirty="0">
                <a:solidFill>
                  <a:srgbClr val="FF0000"/>
                </a:solidFill>
              </a:rPr>
              <a:t>45</a:t>
            </a:r>
          </a:p>
        </p:txBody>
      </p:sp>
      <p:sp>
        <p:nvSpPr>
          <p:cNvPr id="37" name="TextBox 36">
            <a:extLst>
              <a:ext uri="{FF2B5EF4-FFF2-40B4-BE49-F238E27FC236}">
                <a16:creationId xmlns:a16="http://schemas.microsoft.com/office/drawing/2014/main" id="{FAC41573-9F35-4102-882A-8A3ED0A0FEF3}"/>
              </a:ext>
            </a:extLst>
          </p:cNvPr>
          <p:cNvSpPr txBox="1"/>
          <p:nvPr/>
        </p:nvSpPr>
        <p:spPr>
          <a:xfrm>
            <a:off x="7342712" y="5369537"/>
            <a:ext cx="418704" cy="369332"/>
          </a:xfrm>
          <a:prstGeom prst="rect">
            <a:avLst/>
          </a:prstGeom>
          <a:noFill/>
        </p:spPr>
        <p:txBody>
          <a:bodyPr wrap="none" rtlCol="0">
            <a:spAutoFit/>
          </a:bodyPr>
          <a:lstStyle/>
          <a:p>
            <a:r>
              <a:rPr lang="en-GB" dirty="0">
                <a:solidFill>
                  <a:srgbClr val="FF0000"/>
                </a:solidFill>
              </a:rPr>
              <a:t>50</a:t>
            </a:r>
          </a:p>
        </p:txBody>
      </p:sp>
      <p:sp>
        <p:nvSpPr>
          <p:cNvPr id="38" name="TextBox 37">
            <a:extLst>
              <a:ext uri="{FF2B5EF4-FFF2-40B4-BE49-F238E27FC236}">
                <a16:creationId xmlns:a16="http://schemas.microsoft.com/office/drawing/2014/main" id="{6774DDD3-AB2C-4874-BC21-484DA594CB98}"/>
              </a:ext>
            </a:extLst>
          </p:cNvPr>
          <p:cNvSpPr txBox="1"/>
          <p:nvPr/>
        </p:nvSpPr>
        <p:spPr>
          <a:xfrm>
            <a:off x="6839937" y="5402480"/>
            <a:ext cx="418704" cy="369332"/>
          </a:xfrm>
          <a:prstGeom prst="rect">
            <a:avLst/>
          </a:prstGeom>
          <a:noFill/>
        </p:spPr>
        <p:txBody>
          <a:bodyPr wrap="none" rtlCol="0">
            <a:spAutoFit/>
          </a:bodyPr>
          <a:lstStyle/>
          <a:p>
            <a:r>
              <a:rPr lang="en-GB" dirty="0">
                <a:solidFill>
                  <a:srgbClr val="FF0000"/>
                </a:solidFill>
              </a:rPr>
              <a:t>50</a:t>
            </a:r>
          </a:p>
        </p:txBody>
      </p:sp>
      <p:sp>
        <p:nvSpPr>
          <p:cNvPr id="39" name="TextBox 38">
            <a:extLst>
              <a:ext uri="{FF2B5EF4-FFF2-40B4-BE49-F238E27FC236}">
                <a16:creationId xmlns:a16="http://schemas.microsoft.com/office/drawing/2014/main" id="{32275E4E-E0D0-4089-9963-7A7265033992}"/>
              </a:ext>
            </a:extLst>
          </p:cNvPr>
          <p:cNvSpPr txBox="1"/>
          <p:nvPr/>
        </p:nvSpPr>
        <p:spPr>
          <a:xfrm>
            <a:off x="7973185" y="3752713"/>
            <a:ext cx="418704" cy="369332"/>
          </a:xfrm>
          <a:prstGeom prst="rect">
            <a:avLst/>
          </a:prstGeom>
          <a:noFill/>
        </p:spPr>
        <p:txBody>
          <a:bodyPr wrap="none" rtlCol="0">
            <a:spAutoFit/>
          </a:bodyPr>
          <a:lstStyle/>
          <a:p>
            <a:r>
              <a:rPr lang="en-GB" dirty="0">
                <a:solidFill>
                  <a:srgbClr val="FF0000"/>
                </a:solidFill>
              </a:rPr>
              <a:t>55</a:t>
            </a:r>
          </a:p>
        </p:txBody>
      </p:sp>
      <p:sp>
        <p:nvSpPr>
          <p:cNvPr id="40" name="TextBox 39">
            <a:extLst>
              <a:ext uri="{FF2B5EF4-FFF2-40B4-BE49-F238E27FC236}">
                <a16:creationId xmlns:a16="http://schemas.microsoft.com/office/drawing/2014/main" id="{DDF6C403-3802-4F16-BF06-B88754A9CF63}"/>
              </a:ext>
            </a:extLst>
          </p:cNvPr>
          <p:cNvSpPr txBox="1"/>
          <p:nvPr/>
        </p:nvSpPr>
        <p:spPr>
          <a:xfrm>
            <a:off x="8601403" y="3752713"/>
            <a:ext cx="418704" cy="369332"/>
          </a:xfrm>
          <a:prstGeom prst="rect">
            <a:avLst/>
          </a:prstGeom>
          <a:noFill/>
        </p:spPr>
        <p:txBody>
          <a:bodyPr wrap="none" rtlCol="0">
            <a:spAutoFit/>
          </a:bodyPr>
          <a:lstStyle/>
          <a:p>
            <a:r>
              <a:rPr lang="en-GB" dirty="0">
                <a:solidFill>
                  <a:srgbClr val="FF0000"/>
                </a:solidFill>
              </a:rPr>
              <a:t>50</a:t>
            </a:r>
          </a:p>
        </p:txBody>
      </p:sp>
      <p:sp>
        <p:nvSpPr>
          <p:cNvPr id="41" name="TextBox 40">
            <a:extLst>
              <a:ext uri="{FF2B5EF4-FFF2-40B4-BE49-F238E27FC236}">
                <a16:creationId xmlns:a16="http://schemas.microsoft.com/office/drawing/2014/main" id="{0248A68B-EBD5-4182-A1F2-A00C03253E7C}"/>
              </a:ext>
            </a:extLst>
          </p:cNvPr>
          <p:cNvSpPr txBox="1"/>
          <p:nvPr/>
        </p:nvSpPr>
        <p:spPr>
          <a:xfrm>
            <a:off x="7386553" y="3773785"/>
            <a:ext cx="418704" cy="369332"/>
          </a:xfrm>
          <a:prstGeom prst="rect">
            <a:avLst/>
          </a:prstGeom>
          <a:noFill/>
        </p:spPr>
        <p:txBody>
          <a:bodyPr wrap="none" rtlCol="0">
            <a:spAutoFit/>
          </a:bodyPr>
          <a:lstStyle/>
          <a:p>
            <a:r>
              <a:rPr lang="en-GB" dirty="0">
                <a:solidFill>
                  <a:srgbClr val="FF0000"/>
                </a:solidFill>
              </a:rPr>
              <a:t>50</a:t>
            </a:r>
          </a:p>
        </p:txBody>
      </p:sp>
      <p:sp>
        <p:nvSpPr>
          <p:cNvPr id="42" name="TextBox 41">
            <a:extLst>
              <a:ext uri="{FF2B5EF4-FFF2-40B4-BE49-F238E27FC236}">
                <a16:creationId xmlns:a16="http://schemas.microsoft.com/office/drawing/2014/main" id="{C48BCE87-9BC3-462C-898F-1C3B2211E746}"/>
              </a:ext>
            </a:extLst>
          </p:cNvPr>
          <p:cNvSpPr txBox="1"/>
          <p:nvPr/>
        </p:nvSpPr>
        <p:spPr>
          <a:xfrm>
            <a:off x="6883778" y="3806728"/>
            <a:ext cx="418704" cy="369332"/>
          </a:xfrm>
          <a:prstGeom prst="rect">
            <a:avLst/>
          </a:prstGeom>
          <a:noFill/>
        </p:spPr>
        <p:txBody>
          <a:bodyPr wrap="none" rtlCol="0">
            <a:spAutoFit/>
          </a:bodyPr>
          <a:lstStyle/>
          <a:p>
            <a:r>
              <a:rPr lang="en-GB" dirty="0">
                <a:solidFill>
                  <a:srgbClr val="FF0000"/>
                </a:solidFill>
              </a:rPr>
              <a:t>50</a:t>
            </a:r>
          </a:p>
        </p:txBody>
      </p:sp>
      <p:sp>
        <p:nvSpPr>
          <p:cNvPr id="43" name="Rectangle 42">
            <a:extLst>
              <a:ext uri="{FF2B5EF4-FFF2-40B4-BE49-F238E27FC236}">
                <a16:creationId xmlns:a16="http://schemas.microsoft.com/office/drawing/2014/main" id="{7C7B9852-ACB2-472D-8535-EF871BD3E777}"/>
              </a:ext>
            </a:extLst>
          </p:cNvPr>
          <p:cNvSpPr/>
          <p:nvPr/>
        </p:nvSpPr>
        <p:spPr>
          <a:xfrm>
            <a:off x="6794541" y="3753941"/>
            <a:ext cx="1655532" cy="125185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noFill/>
            </a:endParaRPr>
          </a:p>
        </p:txBody>
      </p:sp>
      <p:cxnSp>
        <p:nvCxnSpPr>
          <p:cNvPr id="44" name="Straight Connector 43">
            <a:extLst>
              <a:ext uri="{FF2B5EF4-FFF2-40B4-BE49-F238E27FC236}">
                <a16:creationId xmlns:a16="http://schemas.microsoft.com/office/drawing/2014/main" id="{3724A59A-39BB-4F80-91B2-1F86C47F8C7C}"/>
              </a:ext>
            </a:extLst>
          </p:cNvPr>
          <p:cNvCxnSpPr>
            <a:cxnSpLocks/>
          </p:cNvCxnSpPr>
          <p:nvPr/>
        </p:nvCxnSpPr>
        <p:spPr>
          <a:xfrm>
            <a:off x="3810307" y="4429561"/>
            <a:ext cx="1666931" cy="59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60F4264-EF65-403B-9D42-8B76D90AAED5}"/>
              </a:ext>
            </a:extLst>
          </p:cNvPr>
          <p:cNvCxnSpPr>
            <a:cxnSpLocks/>
          </p:cNvCxnSpPr>
          <p:nvPr/>
        </p:nvCxnSpPr>
        <p:spPr>
          <a:xfrm>
            <a:off x="3810307" y="4859837"/>
            <a:ext cx="16779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192C75E-FE96-48E3-819B-906D0E4D897B}"/>
              </a:ext>
            </a:extLst>
          </p:cNvPr>
          <p:cNvSpPr txBox="1"/>
          <p:nvPr/>
        </p:nvSpPr>
        <p:spPr>
          <a:xfrm>
            <a:off x="4391191" y="4458921"/>
            <a:ext cx="508473" cy="369332"/>
          </a:xfrm>
          <a:prstGeom prst="rect">
            <a:avLst/>
          </a:prstGeom>
          <a:noFill/>
        </p:spPr>
        <p:txBody>
          <a:bodyPr wrap="none" rtlCol="0">
            <a:spAutoFit/>
          </a:bodyPr>
          <a:lstStyle/>
          <a:p>
            <a:r>
              <a:rPr lang="en-GB" dirty="0">
                <a:solidFill>
                  <a:srgbClr val="FF0000"/>
                </a:solidFill>
              </a:rPr>
              <a:t>1/9</a:t>
            </a:r>
          </a:p>
        </p:txBody>
      </p:sp>
      <p:sp>
        <p:nvSpPr>
          <p:cNvPr id="47" name="TextBox 46">
            <a:extLst>
              <a:ext uri="{FF2B5EF4-FFF2-40B4-BE49-F238E27FC236}">
                <a16:creationId xmlns:a16="http://schemas.microsoft.com/office/drawing/2014/main" id="{38DC0F08-240C-4248-A095-8F95B9467136}"/>
              </a:ext>
            </a:extLst>
          </p:cNvPr>
          <p:cNvSpPr txBox="1"/>
          <p:nvPr/>
        </p:nvSpPr>
        <p:spPr>
          <a:xfrm>
            <a:off x="3818120" y="4455720"/>
            <a:ext cx="508473" cy="369332"/>
          </a:xfrm>
          <a:prstGeom prst="rect">
            <a:avLst/>
          </a:prstGeom>
          <a:noFill/>
        </p:spPr>
        <p:txBody>
          <a:bodyPr wrap="none" rtlCol="0">
            <a:spAutoFit/>
          </a:bodyPr>
          <a:lstStyle/>
          <a:p>
            <a:r>
              <a:rPr lang="en-GB" dirty="0">
                <a:solidFill>
                  <a:srgbClr val="FF0000"/>
                </a:solidFill>
              </a:rPr>
              <a:t>1/9</a:t>
            </a:r>
          </a:p>
        </p:txBody>
      </p:sp>
      <p:sp>
        <p:nvSpPr>
          <p:cNvPr id="48" name="TextBox 47">
            <a:extLst>
              <a:ext uri="{FF2B5EF4-FFF2-40B4-BE49-F238E27FC236}">
                <a16:creationId xmlns:a16="http://schemas.microsoft.com/office/drawing/2014/main" id="{2A9F023E-CA7D-4811-8244-A562C5995A28}"/>
              </a:ext>
            </a:extLst>
          </p:cNvPr>
          <p:cNvSpPr txBox="1"/>
          <p:nvPr/>
        </p:nvSpPr>
        <p:spPr>
          <a:xfrm>
            <a:off x="4367315" y="4043988"/>
            <a:ext cx="508473" cy="369332"/>
          </a:xfrm>
          <a:prstGeom prst="rect">
            <a:avLst/>
          </a:prstGeom>
          <a:noFill/>
        </p:spPr>
        <p:txBody>
          <a:bodyPr wrap="none" rtlCol="0">
            <a:spAutoFit/>
          </a:bodyPr>
          <a:lstStyle/>
          <a:p>
            <a:r>
              <a:rPr lang="en-GB" dirty="0">
                <a:solidFill>
                  <a:srgbClr val="FF0000"/>
                </a:solidFill>
              </a:rPr>
              <a:t>1/9</a:t>
            </a:r>
          </a:p>
        </p:txBody>
      </p:sp>
      <p:sp>
        <p:nvSpPr>
          <p:cNvPr id="49" name="TextBox 48">
            <a:extLst>
              <a:ext uri="{FF2B5EF4-FFF2-40B4-BE49-F238E27FC236}">
                <a16:creationId xmlns:a16="http://schemas.microsoft.com/office/drawing/2014/main" id="{5F6B3E87-6D76-4754-A520-11C5C5E3E1FE}"/>
              </a:ext>
            </a:extLst>
          </p:cNvPr>
          <p:cNvSpPr txBox="1"/>
          <p:nvPr/>
        </p:nvSpPr>
        <p:spPr>
          <a:xfrm>
            <a:off x="4978584" y="4451916"/>
            <a:ext cx="508473" cy="369332"/>
          </a:xfrm>
          <a:prstGeom prst="rect">
            <a:avLst/>
          </a:prstGeom>
          <a:noFill/>
        </p:spPr>
        <p:txBody>
          <a:bodyPr wrap="none" rtlCol="0">
            <a:spAutoFit/>
          </a:bodyPr>
          <a:lstStyle/>
          <a:p>
            <a:r>
              <a:rPr lang="en-GB" dirty="0">
                <a:solidFill>
                  <a:srgbClr val="FF0000"/>
                </a:solidFill>
              </a:rPr>
              <a:t>1/9</a:t>
            </a:r>
          </a:p>
        </p:txBody>
      </p:sp>
      <p:sp>
        <p:nvSpPr>
          <p:cNvPr id="50" name="TextBox 49">
            <a:extLst>
              <a:ext uri="{FF2B5EF4-FFF2-40B4-BE49-F238E27FC236}">
                <a16:creationId xmlns:a16="http://schemas.microsoft.com/office/drawing/2014/main" id="{62A694BB-47BA-4A5A-B35D-F440B5EADBA4}"/>
              </a:ext>
            </a:extLst>
          </p:cNvPr>
          <p:cNvSpPr txBox="1"/>
          <p:nvPr/>
        </p:nvSpPr>
        <p:spPr>
          <a:xfrm>
            <a:off x="4963591" y="4033305"/>
            <a:ext cx="508473" cy="369332"/>
          </a:xfrm>
          <a:prstGeom prst="rect">
            <a:avLst/>
          </a:prstGeom>
          <a:noFill/>
        </p:spPr>
        <p:txBody>
          <a:bodyPr wrap="none" rtlCol="0">
            <a:spAutoFit/>
          </a:bodyPr>
          <a:lstStyle/>
          <a:p>
            <a:r>
              <a:rPr lang="en-GB" dirty="0">
                <a:solidFill>
                  <a:srgbClr val="FF0000"/>
                </a:solidFill>
              </a:rPr>
              <a:t>1/9</a:t>
            </a:r>
          </a:p>
        </p:txBody>
      </p:sp>
      <p:sp>
        <p:nvSpPr>
          <p:cNvPr id="51" name="TextBox 50">
            <a:extLst>
              <a:ext uri="{FF2B5EF4-FFF2-40B4-BE49-F238E27FC236}">
                <a16:creationId xmlns:a16="http://schemas.microsoft.com/office/drawing/2014/main" id="{3B0C9B08-A44F-40FE-A124-9B88648BEA61}"/>
              </a:ext>
            </a:extLst>
          </p:cNvPr>
          <p:cNvSpPr txBox="1"/>
          <p:nvPr/>
        </p:nvSpPr>
        <p:spPr>
          <a:xfrm>
            <a:off x="4964820" y="4894623"/>
            <a:ext cx="508473" cy="369332"/>
          </a:xfrm>
          <a:prstGeom prst="rect">
            <a:avLst/>
          </a:prstGeom>
          <a:noFill/>
        </p:spPr>
        <p:txBody>
          <a:bodyPr wrap="none" rtlCol="0">
            <a:spAutoFit/>
          </a:bodyPr>
          <a:lstStyle/>
          <a:p>
            <a:r>
              <a:rPr lang="en-GB" dirty="0">
                <a:solidFill>
                  <a:srgbClr val="FF0000"/>
                </a:solidFill>
              </a:rPr>
              <a:t>1/9</a:t>
            </a:r>
          </a:p>
        </p:txBody>
      </p:sp>
      <p:sp>
        <p:nvSpPr>
          <p:cNvPr id="52" name="TextBox 51">
            <a:extLst>
              <a:ext uri="{FF2B5EF4-FFF2-40B4-BE49-F238E27FC236}">
                <a16:creationId xmlns:a16="http://schemas.microsoft.com/office/drawing/2014/main" id="{524833B9-673D-4439-AACF-9B556EA22D93}"/>
              </a:ext>
            </a:extLst>
          </p:cNvPr>
          <p:cNvSpPr txBox="1"/>
          <p:nvPr/>
        </p:nvSpPr>
        <p:spPr>
          <a:xfrm>
            <a:off x="4386658" y="4882193"/>
            <a:ext cx="508473" cy="369332"/>
          </a:xfrm>
          <a:prstGeom prst="rect">
            <a:avLst/>
          </a:prstGeom>
          <a:noFill/>
        </p:spPr>
        <p:txBody>
          <a:bodyPr wrap="none" rtlCol="0">
            <a:spAutoFit/>
          </a:bodyPr>
          <a:lstStyle/>
          <a:p>
            <a:r>
              <a:rPr lang="en-GB" dirty="0">
                <a:solidFill>
                  <a:srgbClr val="FF0000"/>
                </a:solidFill>
              </a:rPr>
              <a:t>1/9</a:t>
            </a:r>
          </a:p>
        </p:txBody>
      </p:sp>
      <p:sp>
        <p:nvSpPr>
          <p:cNvPr id="53" name="TextBox 52">
            <a:extLst>
              <a:ext uri="{FF2B5EF4-FFF2-40B4-BE49-F238E27FC236}">
                <a16:creationId xmlns:a16="http://schemas.microsoft.com/office/drawing/2014/main" id="{92EE3113-16A1-4163-86FB-1100746CDC42}"/>
              </a:ext>
            </a:extLst>
          </p:cNvPr>
          <p:cNvSpPr txBox="1"/>
          <p:nvPr/>
        </p:nvSpPr>
        <p:spPr>
          <a:xfrm>
            <a:off x="3812962" y="4889715"/>
            <a:ext cx="508473" cy="369332"/>
          </a:xfrm>
          <a:prstGeom prst="rect">
            <a:avLst/>
          </a:prstGeom>
          <a:noFill/>
        </p:spPr>
        <p:txBody>
          <a:bodyPr wrap="none" rtlCol="0">
            <a:spAutoFit/>
          </a:bodyPr>
          <a:lstStyle/>
          <a:p>
            <a:r>
              <a:rPr lang="en-GB" dirty="0">
                <a:solidFill>
                  <a:srgbClr val="FF0000"/>
                </a:solidFill>
              </a:rPr>
              <a:t>1/9</a:t>
            </a:r>
          </a:p>
        </p:txBody>
      </p:sp>
      <p:sp>
        <p:nvSpPr>
          <p:cNvPr id="54" name="TextBox 53">
            <a:extLst>
              <a:ext uri="{FF2B5EF4-FFF2-40B4-BE49-F238E27FC236}">
                <a16:creationId xmlns:a16="http://schemas.microsoft.com/office/drawing/2014/main" id="{CA13F65A-C04D-45C3-BAC8-6F76EA44ABF9}"/>
              </a:ext>
            </a:extLst>
          </p:cNvPr>
          <p:cNvSpPr txBox="1"/>
          <p:nvPr/>
        </p:nvSpPr>
        <p:spPr>
          <a:xfrm>
            <a:off x="3824820" y="4046855"/>
            <a:ext cx="508473" cy="369332"/>
          </a:xfrm>
          <a:prstGeom prst="rect">
            <a:avLst/>
          </a:prstGeom>
          <a:noFill/>
        </p:spPr>
        <p:txBody>
          <a:bodyPr wrap="none" rtlCol="0">
            <a:spAutoFit/>
          </a:bodyPr>
          <a:lstStyle/>
          <a:p>
            <a:r>
              <a:rPr lang="en-GB" dirty="0">
                <a:solidFill>
                  <a:srgbClr val="FF0000"/>
                </a:solidFill>
              </a:rPr>
              <a:t>1/9</a:t>
            </a:r>
          </a:p>
        </p:txBody>
      </p:sp>
      <p:sp>
        <p:nvSpPr>
          <p:cNvPr id="55" name="Rectangle 54">
            <a:extLst>
              <a:ext uri="{FF2B5EF4-FFF2-40B4-BE49-F238E27FC236}">
                <a16:creationId xmlns:a16="http://schemas.microsoft.com/office/drawing/2014/main" id="{7F087D3E-5465-4203-AF95-6FC633938ECC}"/>
              </a:ext>
            </a:extLst>
          </p:cNvPr>
          <p:cNvSpPr/>
          <p:nvPr/>
        </p:nvSpPr>
        <p:spPr>
          <a:xfrm>
            <a:off x="3810307" y="4055660"/>
            <a:ext cx="1669674" cy="12284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noFill/>
            </a:endParaRPr>
          </a:p>
        </p:txBody>
      </p:sp>
      <p:cxnSp>
        <p:nvCxnSpPr>
          <p:cNvPr id="56" name="Straight Connector 55">
            <a:extLst>
              <a:ext uri="{FF2B5EF4-FFF2-40B4-BE49-F238E27FC236}">
                <a16:creationId xmlns:a16="http://schemas.microsoft.com/office/drawing/2014/main" id="{F62805FC-72D5-4B58-919F-EB68AE40DD8B}"/>
              </a:ext>
            </a:extLst>
          </p:cNvPr>
          <p:cNvCxnSpPr>
            <a:cxnSpLocks/>
          </p:cNvCxnSpPr>
          <p:nvPr/>
        </p:nvCxnSpPr>
        <p:spPr>
          <a:xfrm>
            <a:off x="4333293" y="4055660"/>
            <a:ext cx="0" cy="1228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E39B15A-D4EE-47CC-B142-95F2F6266F13}"/>
              </a:ext>
            </a:extLst>
          </p:cNvPr>
          <p:cNvCxnSpPr>
            <a:cxnSpLocks/>
          </p:cNvCxnSpPr>
          <p:nvPr/>
        </p:nvCxnSpPr>
        <p:spPr>
          <a:xfrm>
            <a:off x="4957355" y="4055660"/>
            <a:ext cx="0" cy="1228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BB5A627-F64A-4BB7-8AB6-836185BFA184}"/>
              </a:ext>
            </a:extLst>
          </p:cNvPr>
          <p:cNvSpPr txBox="1"/>
          <p:nvPr/>
        </p:nvSpPr>
        <p:spPr>
          <a:xfrm>
            <a:off x="2555428" y="4393434"/>
            <a:ext cx="1220459" cy="523220"/>
          </a:xfrm>
          <a:prstGeom prst="rect">
            <a:avLst/>
          </a:prstGeom>
          <a:noFill/>
        </p:spPr>
        <p:txBody>
          <a:bodyPr wrap="square" rtlCol="0">
            <a:spAutoFit/>
          </a:bodyPr>
          <a:lstStyle/>
          <a:p>
            <a:r>
              <a:rPr lang="en-GB" sz="1400" dirty="0"/>
              <a:t>One to one multiplication</a:t>
            </a:r>
          </a:p>
        </p:txBody>
      </p:sp>
      <p:sp>
        <p:nvSpPr>
          <p:cNvPr id="59" name="Equals 58">
            <a:extLst>
              <a:ext uri="{FF2B5EF4-FFF2-40B4-BE49-F238E27FC236}">
                <a16:creationId xmlns:a16="http://schemas.microsoft.com/office/drawing/2014/main" id="{42141433-DE4E-44F1-A994-D7D68FCBA6C6}"/>
              </a:ext>
            </a:extLst>
          </p:cNvPr>
          <p:cNvSpPr/>
          <p:nvPr/>
        </p:nvSpPr>
        <p:spPr>
          <a:xfrm>
            <a:off x="5581417" y="4445083"/>
            <a:ext cx="914400" cy="540000"/>
          </a:xfrm>
          <a:prstGeom prst="mathEqua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Rectangle 59">
            <a:extLst>
              <a:ext uri="{FF2B5EF4-FFF2-40B4-BE49-F238E27FC236}">
                <a16:creationId xmlns:a16="http://schemas.microsoft.com/office/drawing/2014/main" id="{0FB60B4E-F7D5-4575-87D9-9C68726E3964}"/>
              </a:ext>
            </a:extLst>
          </p:cNvPr>
          <p:cNvSpPr/>
          <p:nvPr/>
        </p:nvSpPr>
        <p:spPr>
          <a:xfrm>
            <a:off x="201512" y="3775100"/>
            <a:ext cx="2228850" cy="194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1" name="Straight Connector 60">
            <a:extLst>
              <a:ext uri="{FF2B5EF4-FFF2-40B4-BE49-F238E27FC236}">
                <a16:creationId xmlns:a16="http://schemas.microsoft.com/office/drawing/2014/main" id="{F89CEB28-A57F-4A7C-AD39-1DEF93395081}"/>
              </a:ext>
            </a:extLst>
          </p:cNvPr>
          <p:cNvCxnSpPr>
            <a:cxnSpLocks/>
          </p:cNvCxnSpPr>
          <p:nvPr/>
        </p:nvCxnSpPr>
        <p:spPr>
          <a:xfrm flipH="1">
            <a:off x="715718" y="3783234"/>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520F3F9-89F9-47B4-BFB0-DA7F387CA73B}"/>
              </a:ext>
            </a:extLst>
          </p:cNvPr>
          <p:cNvCxnSpPr>
            <a:cxnSpLocks/>
          </p:cNvCxnSpPr>
          <p:nvPr/>
        </p:nvCxnSpPr>
        <p:spPr>
          <a:xfrm flipH="1">
            <a:off x="1239593" y="3775100"/>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F28C622-947E-4A00-8A42-F8C63687B516}"/>
              </a:ext>
            </a:extLst>
          </p:cNvPr>
          <p:cNvCxnSpPr>
            <a:cxnSpLocks/>
          </p:cNvCxnSpPr>
          <p:nvPr/>
        </p:nvCxnSpPr>
        <p:spPr>
          <a:xfrm flipH="1">
            <a:off x="1825308" y="3783234"/>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02286E1-135D-4A30-8A46-8F26BC33D192}"/>
              </a:ext>
            </a:extLst>
          </p:cNvPr>
          <p:cNvCxnSpPr>
            <a:cxnSpLocks/>
          </p:cNvCxnSpPr>
          <p:nvPr/>
        </p:nvCxnSpPr>
        <p:spPr>
          <a:xfrm>
            <a:off x="191843" y="4164234"/>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DADE79F-7FB5-483D-ADEB-02BF078100BE}"/>
              </a:ext>
            </a:extLst>
          </p:cNvPr>
          <p:cNvCxnSpPr>
            <a:cxnSpLocks/>
          </p:cNvCxnSpPr>
          <p:nvPr/>
        </p:nvCxnSpPr>
        <p:spPr>
          <a:xfrm>
            <a:off x="221198" y="4507134"/>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99846D2-A7BB-462C-AD6A-493BAB268E90}"/>
              </a:ext>
            </a:extLst>
          </p:cNvPr>
          <p:cNvCxnSpPr>
            <a:cxnSpLocks/>
          </p:cNvCxnSpPr>
          <p:nvPr/>
        </p:nvCxnSpPr>
        <p:spPr>
          <a:xfrm>
            <a:off x="221198" y="4964334"/>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FD4957C-C645-44F2-A095-DF11C98F72B0}"/>
              </a:ext>
            </a:extLst>
          </p:cNvPr>
          <p:cNvCxnSpPr>
            <a:cxnSpLocks/>
          </p:cNvCxnSpPr>
          <p:nvPr/>
        </p:nvCxnSpPr>
        <p:spPr>
          <a:xfrm>
            <a:off x="221198" y="5412009"/>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D1866C7-4D8B-4DAE-ADBB-8737BEA0AC8E}"/>
              </a:ext>
            </a:extLst>
          </p:cNvPr>
          <p:cNvSpPr txBox="1"/>
          <p:nvPr/>
        </p:nvSpPr>
        <p:spPr>
          <a:xfrm>
            <a:off x="1369833" y="4585597"/>
            <a:ext cx="418704" cy="369332"/>
          </a:xfrm>
          <a:prstGeom prst="rect">
            <a:avLst/>
          </a:prstGeom>
          <a:noFill/>
        </p:spPr>
        <p:txBody>
          <a:bodyPr wrap="none" rtlCol="0">
            <a:spAutoFit/>
          </a:bodyPr>
          <a:lstStyle/>
          <a:p>
            <a:r>
              <a:rPr lang="en-GB" dirty="0">
                <a:solidFill>
                  <a:srgbClr val="FF0000"/>
                </a:solidFill>
              </a:rPr>
              <a:t>50</a:t>
            </a:r>
          </a:p>
        </p:txBody>
      </p:sp>
      <p:sp>
        <p:nvSpPr>
          <p:cNvPr id="69" name="TextBox 68">
            <a:extLst>
              <a:ext uri="{FF2B5EF4-FFF2-40B4-BE49-F238E27FC236}">
                <a16:creationId xmlns:a16="http://schemas.microsoft.com/office/drawing/2014/main" id="{9D5BFDD9-A8C4-4D9A-AD9F-E2EB13FC8FB3}"/>
              </a:ext>
            </a:extLst>
          </p:cNvPr>
          <p:cNvSpPr txBox="1"/>
          <p:nvPr/>
        </p:nvSpPr>
        <p:spPr>
          <a:xfrm>
            <a:off x="791304" y="4574315"/>
            <a:ext cx="418704" cy="369332"/>
          </a:xfrm>
          <a:prstGeom prst="rect">
            <a:avLst/>
          </a:prstGeom>
          <a:noFill/>
        </p:spPr>
        <p:txBody>
          <a:bodyPr wrap="none" rtlCol="0">
            <a:spAutoFit/>
          </a:bodyPr>
          <a:lstStyle/>
          <a:p>
            <a:r>
              <a:rPr lang="en-GB" dirty="0">
                <a:solidFill>
                  <a:srgbClr val="FF0000"/>
                </a:solidFill>
              </a:rPr>
              <a:t>50</a:t>
            </a:r>
          </a:p>
        </p:txBody>
      </p:sp>
      <p:sp>
        <p:nvSpPr>
          <p:cNvPr id="70" name="TextBox 69">
            <a:extLst>
              <a:ext uri="{FF2B5EF4-FFF2-40B4-BE49-F238E27FC236}">
                <a16:creationId xmlns:a16="http://schemas.microsoft.com/office/drawing/2014/main" id="{6AEC7D11-ACF0-4F08-B81B-481AD4EFA6BB}"/>
              </a:ext>
            </a:extLst>
          </p:cNvPr>
          <p:cNvSpPr txBox="1"/>
          <p:nvPr/>
        </p:nvSpPr>
        <p:spPr>
          <a:xfrm>
            <a:off x="1353566" y="4130280"/>
            <a:ext cx="418704" cy="369332"/>
          </a:xfrm>
          <a:prstGeom prst="rect">
            <a:avLst/>
          </a:prstGeom>
          <a:noFill/>
        </p:spPr>
        <p:txBody>
          <a:bodyPr wrap="none" rtlCol="0">
            <a:spAutoFit/>
          </a:bodyPr>
          <a:lstStyle/>
          <a:p>
            <a:r>
              <a:rPr lang="en-GB" dirty="0">
                <a:solidFill>
                  <a:srgbClr val="FF0000"/>
                </a:solidFill>
              </a:rPr>
              <a:t>50</a:t>
            </a:r>
          </a:p>
        </p:txBody>
      </p:sp>
      <p:sp>
        <p:nvSpPr>
          <p:cNvPr id="71" name="TextBox 70">
            <a:extLst>
              <a:ext uri="{FF2B5EF4-FFF2-40B4-BE49-F238E27FC236}">
                <a16:creationId xmlns:a16="http://schemas.microsoft.com/office/drawing/2014/main" id="{F1BFAA10-A5CA-4328-AE9F-DED68BEF54C1}"/>
              </a:ext>
            </a:extLst>
          </p:cNvPr>
          <p:cNvSpPr txBox="1"/>
          <p:nvPr/>
        </p:nvSpPr>
        <p:spPr>
          <a:xfrm>
            <a:off x="1941235" y="4595100"/>
            <a:ext cx="418704" cy="369332"/>
          </a:xfrm>
          <a:prstGeom prst="rect">
            <a:avLst/>
          </a:prstGeom>
          <a:noFill/>
        </p:spPr>
        <p:txBody>
          <a:bodyPr wrap="none" rtlCol="0">
            <a:spAutoFit/>
          </a:bodyPr>
          <a:lstStyle/>
          <a:p>
            <a:r>
              <a:rPr lang="en-GB" dirty="0">
                <a:solidFill>
                  <a:srgbClr val="FF0000"/>
                </a:solidFill>
              </a:rPr>
              <a:t>50</a:t>
            </a:r>
          </a:p>
        </p:txBody>
      </p:sp>
      <p:sp>
        <p:nvSpPr>
          <p:cNvPr id="72" name="TextBox 71">
            <a:extLst>
              <a:ext uri="{FF2B5EF4-FFF2-40B4-BE49-F238E27FC236}">
                <a16:creationId xmlns:a16="http://schemas.microsoft.com/office/drawing/2014/main" id="{91DAA783-66D8-492D-A61B-0C9EBF97CA9F}"/>
              </a:ext>
            </a:extLst>
          </p:cNvPr>
          <p:cNvSpPr txBox="1"/>
          <p:nvPr/>
        </p:nvSpPr>
        <p:spPr>
          <a:xfrm>
            <a:off x="1934037" y="4130280"/>
            <a:ext cx="418704" cy="369332"/>
          </a:xfrm>
          <a:prstGeom prst="rect">
            <a:avLst/>
          </a:prstGeom>
          <a:noFill/>
        </p:spPr>
        <p:txBody>
          <a:bodyPr wrap="none" rtlCol="0">
            <a:spAutoFit/>
          </a:bodyPr>
          <a:lstStyle/>
          <a:p>
            <a:r>
              <a:rPr lang="en-GB" dirty="0">
                <a:solidFill>
                  <a:srgbClr val="FF0000"/>
                </a:solidFill>
              </a:rPr>
              <a:t>50</a:t>
            </a:r>
          </a:p>
        </p:txBody>
      </p:sp>
      <p:sp>
        <p:nvSpPr>
          <p:cNvPr id="73" name="TextBox 72">
            <a:extLst>
              <a:ext uri="{FF2B5EF4-FFF2-40B4-BE49-F238E27FC236}">
                <a16:creationId xmlns:a16="http://schemas.microsoft.com/office/drawing/2014/main" id="{857C7D15-2270-4724-93BA-BFCF7788A47C}"/>
              </a:ext>
            </a:extLst>
          </p:cNvPr>
          <p:cNvSpPr txBox="1"/>
          <p:nvPr/>
        </p:nvSpPr>
        <p:spPr>
          <a:xfrm>
            <a:off x="1949212" y="4995643"/>
            <a:ext cx="418704" cy="369332"/>
          </a:xfrm>
          <a:prstGeom prst="rect">
            <a:avLst/>
          </a:prstGeom>
          <a:noFill/>
        </p:spPr>
        <p:txBody>
          <a:bodyPr wrap="none" rtlCol="0">
            <a:spAutoFit/>
          </a:bodyPr>
          <a:lstStyle/>
          <a:p>
            <a:r>
              <a:rPr lang="en-GB" dirty="0">
                <a:solidFill>
                  <a:srgbClr val="FF0000"/>
                </a:solidFill>
              </a:rPr>
              <a:t>50</a:t>
            </a:r>
          </a:p>
        </p:txBody>
      </p:sp>
      <p:sp>
        <p:nvSpPr>
          <p:cNvPr id="74" name="TextBox 73">
            <a:extLst>
              <a:ext uri="{FF2B5EF4-FFF2-40B4-BE49-F238E27FC236}">
                <a16:creationId xmlns:a16="http://schemas.microsoft.com/office/drawing/2014/main" id="{63A2F591-B5E7-4E59-9F07-8879830F4973}"/>
              </a:ext>
            </a:extLst>
          </p:cNvPr>
          <p:cNvSpPr txBox="1"/>
          <p:nvPr/>
        </p:nvSpPr>
        <p:spPr>
          <a:xfrm>
            <a:off x="1353053" y="5001302"/>
            <a:ext cx="418704" cy="369332"/>
          </a:xfrm>
          <a:prstGeom prst="rect">
            <a:avLst/>
          </a:prstGeom>
          <a:noFill/>
        </p:spPr>
        <p:txBody>
          <a:bodyPr wrap="none" rtlCol="0">
            <a:spAutoFit/>
          </a:bodyPr>
          <a:lstStyle/>
          <a:p>
            <a:r>
              <a:rPr lang="en-GB" dirty="0">
                <a:solidFill>
                  <a:srgbClr val="FF0000"/>
                </a:solidFill>
              </a:rPr>
              <a:t>50</a:t>
            </a:r>
          </a:p>
        </p:txBody>
      </p:sp>
      <p:sp>
        <p:nvSpPr>
          <p:cNvPr id="75" name="TextBox 74">
            <a:extLst>
              <a:ext uri="{FF2B5EF4-FFF2-40B4-BE49-F238E27FC236}">
                <a16:creationId xmlns:a16="http://schemas.microsoft.com/office/drawing/2014/main" id="{74E64938-0573-40C8-82CA-183D36EC866E}"/>
              </a:ext>
            </a:extLst>
          </p:cNvPr>
          <p:cNvSpPr txBox="1"/>
          <p:nvPr/>
        </p:nvSpPr>
        <p:spPr>
          <a:xfrm>
            <a:off x="818215" y="5020899"/>
            <a:ext cx="418704" cy="369332"/>
          </a:xfrm>
          <a:prstGeom prst="rect">
            <a:avLst/>
          </a:prstGeom>
          <a:noFill/>
        </p:spPr>
        <p:txBody>
          <a:bodyPr wrap="none" rtlCol="0">
            <a:spAutoFit/>
          </a:bodyPr>
          <a:lstStyle/>
          <a:p>
            <a:r>
              <a:rPr lang="en-GB" dirty="0">
                <a:solidFill>
                  <a:srgbClr val="FF0000"/>
                </a:solidFill>
              </a:rPr>
              <a:t>50</a:t>
            </a:r>
          </a:p>
        </p:txBody>
      </p:sp>
      <p:sp>
        <p:nvSpPr>
          <p:cNvPr id="76" name="TextBox 75">
            <a:extLst>
              <a:ext uri="{FF2B5EF4-FFF2-40B4-BE49-F238E27FC236}">
                <a16:creationId xmlns:a16="http://schemas.microsoft.com/office/drawing/2014/main" id="{F7A8ADF3-967B-4D49-80E2-2A4B8DD9C796}"/>
              </a:ext>
            </a:extLst>
          </p:cNvPr>
          <p:cNvSpPr txBox="1"/>
          <p:nvPr/>
        </p:nvSpPr>
        <p:spPr>
          <a:xfrm>
            <a:off x="766934" y="4151352"/>
            <a:ext cx="418704" cy="369332"/>
          </a:xfrm>
          <a:prstGeom prst="rect">
            <a:avLst/>
          </a:prstGeom>
          <a:noFill/>
        </p:spPr>
        <p:txBody>
          <a:bodyPr wrap="none" rtlCol="0">
            <a:spAutoFit/>
          </a:bodyPr>
          <a:lstStyle/>
          <a:p>
            <a:r>
              <a:rPr lang="en-GB" dirty="0">
                <a:solidFill>
                  <a:srgbClr val="FF0000"/>
                </a:solidFill>
              </a:rPr>
              <a:t>80</a:t>
            </a:r>
          </a:p>
        </p:txBody>
      </p:sp>
      <p:sp>
        <p:nvSpPr>
          <p:cNvPr id="77" name="TextBox 76">
            <a:extLst>
              <a:ext uri="{FF2B5EF4-FFF2-40B4-BE49-F238E27FC236}">
                <a16:creationId xmlns:a16="http://schemas.microsoft.com/office/drawing/2014/main" id="{3D1326C6-46A0-4C67-B4AC-C9C4EEC5431B}"/>
              </a:ext>
            </a:extLst>
          </p:cNvPr>
          <p:cNvSpPr txBox="1"/>
          <p:nvPr/>
        </p:nvSpPr>
        <p:spPr>
          <a:xfrm>
            <a:off x="269205" y="4585597"/>
            <a:ext cx="418704" cy="369332"/>
          </a:xfrm>
          <a:prstGeom prst="rect">
            <a:avLst/>
          </a:prstGeom>
          <a:noFill/>
        </p:spPr>
        <p:txBody>
          <a:bodyPr wrap="none" rtlCol="0">
            <a:spAutoFit/>
          </a:bodyPr>
          <a:lstStyle/>
          <a:p>
            <a:r>
              <a:rPr lang="en-GB" dirty="0">
                <a:solidFill>
                  <a:srgbClr val="FF0000"/>
                </a:solidFill>
              </a:rPr>
              <a:t>50</a:t>
            </a:r>
          </a:p>
        </p:txBody>
      </p:sp>
      <p:sp>
        <p:nvSpPr>
          <p:cNvPr id="78" name="TextBox 77">
            <a:extLst>
              <a:ext uri="{FF2B5EF4-FFF2-40B4-BE49-F238E27FC236}">
                <a16:creationId xmlns:a16="http://schemas.microsoft.com/office/drawing/2014/main" id="{1DCD48FE-68D0-4677-BCED-C030F8BD7DAC}"/>
              </a:ext>
            </a:extLst>
          </p:cNvPr>
          <p:cNvSpPr txBox="1"/>
          <p:nvPr/>
        </p:nvSpPr>
        <p:spPr>
          <a:xfrm>
            <a:off x="245733" y="5013413"/>
            <a:ext cx="418704" cy="369332"/>
          </a:xfrm>
          <a:prstGeom prst="rect">
            <a:avLst/>
          </a:prstGeom>
          <a:noFill/>
        </p:spPr>
        <p:txBody>
          <a:bodyPr wrap="none" rtlCol="0">
            <a:spAutoFit/>
          </a:bodyPr>
          <a:lstStyle/>
          <a:p>
            <a:r>
              <a:rPr lang="en-GB" dirty="0">
                <a:solidFill>
                  <a:srgbClr val="FF0000"/>
                </a:solidFill>
              </a:rPr>
              <a:t>50</a:t>
            </a:r>
          </a:p>
        </p:txBody>
      </p:sp>
      <p:sp>
        <p:nvSpPr>
          <p:cNvPr id="79" name="TextBox 78">
            <a:extLst>
              <a:ext uri="{FF2B5EF4-FFF2-40B4-BE49-F238E27FC236}">
                <a16:creationId xmlns:a16="http://schemas.microsoft.com/office/drawing/2014/main" id="{6F8A50FA-0576-4DD7-A0F6-A0967D4FFAAF}"/>
              </a:ext>
            </a:extLst>
          </p:cNvPr>
          <p:cNvSpPr txBox="1"/>
          <p:nvPr/>
        </p:nvSpPr>
        <p:spPr>
          <a:xfrm>
            <a:off x="264159" y="4184295"/>
            <a:ext cx="418704" cy="369332"/>
          </a:xfrm>
          <a:prstGeom prst="rect">
            <a:avLst/>
          </a:prstGeom>
          <a:noFill/>
        </p:spPr>
        <p:txBody>
          <a:bodyPr wrap="none" rtlCol="0">
            <a:spAutoFit/>
          </a:bodyPr>
          <a:lstStyle/>
          <a:p>
            <a:r>
              <a:rPr lang="en-GB" dirty="0">
                <a:solidFill>
                  <a:srgbClr val="FF0000"/>
                </a:solidFill>
              </a:rPr>
              <a:t>50</a:t>
            </a:r>
          </a:p>
        </p:txBody>
      </p:sp>
      <p:sp>
        <p:nvSpPr>
          <p:cNvPr id="80" name="TextBox 79">
            <a:extLst>
              <a:ext uri="{FF2B5EF4-FFF2-40B4-BE49-F238E27FC236}">
                <a16:creationId xmlns:a16="http://schemas.microsoft.com/office/drawing/2014/main" id="{11C70D56-6878-47DB-B93A-FB380C1AC2CD}"/>
              </a:ext>
            </a:extLst>
          </p:cNvPr>
          <p:cNvSpPr txBox="1"/>
          <p:nvPr/>
        </p:nvSpPr>
        <p:spPr>
          <a:xfrm>
            <a:off x="1942734" y="5375042"/>
            <a:ext cx="418704" cy="369332"/>
          </a:xfrm>
          <a:prstGeom prst="rect">
            <a:avLst/>
          </a:prstGeom>
          <a:noFill/>
        </p:spPr>
        <p:txBody>
          <a:bodyPr wrap="none" rtlCol="0">
            <a:spAutoFit/>
          </a:bodyPr>
          <a:lstStyle/>
          <a:p>
            <a:r>
              <a:rPr lang="en-GB" dirty="0">
                <a:solidFill>
                  <a:srgbClr val="FF0000"/>
                </a:solidFill>
              </a:rPr>
              <a:t>50</a:t>
            </a:r>
          </a:p>
        </p:txBody>
      </p:sp>
      <p:sp>
        <p:nvSpPr>
          <p:cNvPr id="81" name="TextBox 80">
            <a:extLst>
              <a:ext uri="{FF2B5EF4-FFF2-40B4-BE49-F238E27FC236}">
                <a16:creationId xmlns:a16="http://schemas.microsoft.com/office/drawing/2014/main" id="{FF6EBC4A-C31D-4836-9862-EA4DABEF70A7}"/>
              </a:ext>
            </a:extLst>
          </p:cNvPr>
          <p:cNvSpPr txBox="1"/>
          <p:nvPr/>
        </p:nvSpPr>
        <p:spPr>
          <a:xfrm>
            <a:off x="1384586" y="5381634"/>
            <a:ext cx="418704" cy="369332"/>
          </a:xfrm>
          <a:prstGeom prst="rect">
            <a:avLst/>
          </a:prstGeom>
          <a:noFill/>
        </p:spPr>
        <p:txBody>
          <a:bodyPr wrap="none" rtlCol="0">
            <a:spAutoFit/>
          </a:bodyPr>
          <a:lstStyle/>
          <a:p>
            <a:r>
              <a:rPr lang="en-GB" dirty="0">
                <a:solidFill>
                  <a:srgbClr val="FF0000"/>
                </a:solidFill>
              </a:rPr>
              <a:t>45</a:t>
            </a:r>
          </a:p>
        </p:txBody>
      </p:sp>
      <p:sp>
        <p:nvSpPr>
          <p:cNvPr id="82" name="TextBox 81">
            <a:extLst>
              <a:ext uri="{FF2B5EF4-FFF2-40B4-BE49-F238E27FC236}">
                <a16:creationId xmlns:a16="http://schemas.microsoft.com/office/drawing/2014/main" id="{EACBC1DB-263F-4866-9355-A169F5CF489E}"/>
              </a:ext>
            </a:extLst>
          </p:cNvPr>
          <p:cNvSpPr txBox="1"/>
          <p:nvPr/>
        </p:nvSpPr>
        <p:spPr>
          <a:xfrm>
            <a:off x="741628" y="5402480"/>
            <a:ext cx="418704" cy="369332"/>
          </a:xfrm>
          <a:prstGeom prst="rect">
            <a:avLst/>
          </a:prstGeom>
          <a:noFill/>
        </p:spPr>
        <p:txBody>
          <a:bodyPr wrap="none" rtlCol="0">
            <a:spAutoFit/>
          </a:bodyPr>
          <a:lstStyle/>
          <a:p>
            <a:r>
              <a:rPr lang="en-GB" dirty="0">
                <a:solidFill>
                  <a:srgbClr val="FF0000"/>
                </a:solidFill>
              </a:rPr>
              <a:t>50</a:t>
            </a:r>
          </a:p>
        </p:txBody>
      </p:sp>
      <p:sp>
        <p:nvSpPr>
          <p:cNvPr id="83" name="TextBox 82">
            <a:extLst>
              <a:ext uri="{FF2B5EF4-FFF2-40B4-BE49-F238E27FC236}">
                <a16:creationId xmlns:a16="http://schemas.microsoft.com/office/drawing/2014/main" id="{7A8DA92D-1394-4AB2-AD11-CFD0139B2F91}"/>
              </a:ext>
            </a:extLst>
          </p:cNvPr>
          <p:cNvSpPr txBox="1"/>
          <p:nvPr/>
        </p:nvSpPr>
        <p:spPr>
          <a:xfrm>
            <a:off x="238853" y="5435423"/>
            <a:ext cx="418704" cy="369332"/>
          </a:xfrm>
          <a:prstGeom prst="rect">
            <a:avLst/>
          </a:prstGeom>
          <a:noFill/>
        </p:spPr>
        <p:txBody>
          <a:bodyPr wrap="none" rtlCol="0">
            <a:spAutoFit/>
          </a:bodyPr>
          <a:lstStyle/>
          <a:p>
            <a:r>
              <a:rPr lang="en-GB" dirty="0">
                <a:solidFill>
                  <a:srgbClr val="FF0000"/>
                </a:solidFill>
              </a:rPr>
              <a:t>50</a:t>
            </a:r>
          </a:p>
        </p:txBody>
      </p:sp>
      <p:sp>
        <p:nvSpPr>
          <p:cNvPr id="84" name="TextBox 83">
            <a:extLst>
              <a:ext uri="{FF2B5EF4-FFF2-40B4-BE49-F238E27FC236}">
                <a16:creationId xmlns:a16="http://schemas.microsoft.com/office/drawing/2014/main" id="{9E56B01C-0E4A-426A-B990-0F1B06885EF3}"/>
              </a:ext>
            </a:extLst>
          </p:cNvPr>
          <p:cNvSpPr txBox="1"/>
          <p:nvPr/>
        </p:nvSpPr>
        <p:spPr>
          <a:xfrm>
            <a:off x="1372101" y="3785656"/>
            <a:ext cx="418704" cy="369332"/>
          </a:xfrm>
          <a:prstGeom prst="rect">
            <a:avLst/>
          </a:prstGeom>
          <a:noFill/>
        </p:spPr>
        <p:txBody>
          <a:bodyPr wrap="none" rtlCol="0">
            <a:spAutoFit/>
          </a:bodyPr>
          <a:lstStyle/>
          <a:p>
            <a:r>
              <a:rPr lang="en-GB" dirty="0">
                <a:solidFill>
                  <a:srgbClr val="FF0000"/>
                </a:solidFill>
              </a:rPr>
              <a:t>55</a:t>
            </a:r>
          </a:p>
        </p:txBody>
      </p:sp>
      <p:sp>
        <p:nvSpPr>
          <p:cNvPr id="85" name="TextBox 84">
            <a:extLst>
              <a:ext uri="{FF2B5EF4-FFF2-40B4-BE49-F238E27FC236}">
                <a16:creationId xmlns:a16="http://schemas.microsoft.com/office/drawing/2014/main" id="{7A8ED67C-9D62-44AA-AEE1-DE8E7FE221DC}"/>
              </a:ext>
            </a:extLst>
          </p:cNvPr>
          <p:cNvSpPr txBox="1"/>
          <p:nvPr/>
        </p:nvSpPr>
        <p:spPr>
          <a:xfrm>
            <a:off x="1924349" y="3781353"/>
            <a:ext cx="418704" cy="369332"/>
          </a:xfrm>
          <a:prstGeom prst="rect">
            <a:avLst/>
          </a:prstGeom>
          <a:noFill/>
        </p:spPr>
        <p:txBody>
          <a:bodyPr wrap="none" rtlCol="0">
            <a:spAutoFit/>
          </a:bodyPr>
          <a:lstStyle/>
          <a:p>
            <a:r>
              <a:rPr lang="en-GB" dirty="0">
                <a:solidFill>
                  <a:srgbClr val="FF0000"/>
                </a:solidFill>
              </a:rPr>
              <a:t>50</a:t>
            </a:r>
          </a:p>
        </p:txBody>
      </p:sp>
      <p:sp>
        <p:nvSpPr>
          <p:cNvPr id="86" name="TextBox 85">
            <a:extLst>
              <a:ext uri="{FF2B5EF4-FFF2-40B4-BE49-F238E27FC236}">
                <a16:creationId xmlns:a16="http://schemas.microsoft.com/office/drawing/2014/main" id="{8CE10C0D-D7A1-497F-8232-C528DC3173AD}"/>
              </a:ext>
            </a:extLst>
          </p:cNvPr>
          <p:cNvSpPr txBox="1"/>
          <p:nvPr/>
        </p:nvSpPr>
        <p:spPr>
          <a:xfrm>
            <a:off x="785469" y="3806728"/>
            <a:ext cx="418704" cy="369332"/>
          </a:xfrm>
          <a:prstGeom prst="rect">
            <a:avLst/>
          </a:prstGeom>
          <a:noFill/>
        </p:spPr>
        <p:txBody>
          <a:bodyPr wrap="none" rtlCol="0">
            <a:spAutoFit/>
          </a:bodyPr>
          <a:lstStyle/>
          <a:p>
            <a:r>
              <a:rPr lang="en-GB" dirty="0">
                <a:solidFill>
                  <a:srgbClr val="FF0000"/>
                </a:solidFill>
              </a:rPr>
              <a:t>50</a:t>
            </a:r>
          </a:p>
        </p:txBody>
      </p:sp>
      <p:sp>
        <p:nvSpPr>
          <p:cNvPr id="87" name="TextBox 86">
            <a:extLst>
              <a:ext uri="{FF2B5EF4-FFF2-40B4-BE49-F238E27FC236}">
                <a16:creationId xmlns:a16="http://schemas.microsoft.com/office/drawing/2014/main" id="{F78620AD-FEF7-44D0-8476-C4137E155A5A}"/>
              </a:ext>
            </a:extLst>
          </p:cNvPr>
          <p:cNvSpPr txBox="1"/>
          <p:nvPr/>
        </p:nvSpPr>
        <p:spPr>
          <a:xfrm>
            <a:off x="282694" y="3839671"/>
            <a:ext cx="418704" cy="369332"/>
          </a:xfrm>
          <a:prstGeom prst="rect">
            <a:avLst/>
          </a:prstGeom>
          <a:noFill/>
        </p:spPr>
        <p:txBody>
          <a:bodyPr wrap="none" rtlCol="0">
            <a:spAutoFit/>
          </a:bodyPr>
          <a:lstStyle/>
          <a:p>
            <a:r>
              <a:rPr lang="en-GB" dirty="0">
                <a:solidFill>
                  <a:srgbClr val="FF0000"/>
                </a:solidFill>
              </a:rPr>
              <a:t>50</a:t>
            </a:r>
          </a:p>
        </p:txBody>
      </p:sp>
      <p:sp>
        <p:nvSpPr>
          <p:cNvPr id="88" name="Rectangle 87">
            <a:extLst>
              <a:ext uri="{FF2B5EF4-FFF2-40B4-BE49-F238E27FC236}">
                <a16:creationId xmlns:a16="http://schemas.microsoft.com/office/drawing/2014/main" id="{871084A6-8BDF-4C58-9626-7F30E9998476}"/>
              </a:ext>
            </a:extLst>
          </p:cNvPr>
          <p:cNvSpPr/>
          <p:nvPr/>
        </p:nvSpPr>
        <p:spPr>
          <a:xfrm>
            <a:off x="193457" y="3786884"/>
            <a:ext cx="1655532" cy="125185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noFill/>
            </a:endParaRPr>
          </a:p>
        </p:txBody>
      </p:sp>
      <p:sp>
        <p:nvSpPr>
          <p:cNvPr id="89" name="TextBox 88">
            <a:extLst>
              <a:ext uri="{FF2B5EF4-FFF2-40B4-BE49-F238E27FC236}">
                <a16:creationId xmlns:a16="http://schemas.microsoft.com/office/drawing/2014/main" id="{586E8D9B-7750-4B5C-9BC1-C4895F494198}"/>
              </a:ext>
            </a:extLst>
          </p:cNvPr>
          <p:cNvSpPr txBox="1"/>
          <p:nvPr/>
        </p:nvSpPr>
        <p:spPr>
          <a:xfrm>
            <a:off x="6716866" y="5740503"/>
            <a:ext cx="1220459" cy="307777"/>
          </a:xfrm>
          <a:prstGeom prst="rect">
            <a:avLst/>
          </a:prstGeom>
          <a:noFill/>
        </p:spPr>
        <p:txBody>
          <a:bodyPr wrap="square" rtlCol="0">
            <a:spAutoFit/>
          </a:bodyPr>
          <a:lstStyle/>
          <a:p>
            <a:r>
              <a:rPr lang="en-GB" sz="1400" dirty="0"/>
              <a:t>Output Image</a:t>
            </a:r>
          </a:p>
        </p:txBody>
      </p:sp>
      <p:sp>
        <p:nvSpPr>
          <p:cNvPr id="90" name="TextBox 89">
            <a:extLst>
              <a:ext uri="{FF2B5EF4-FFF2-40B4-BE49-F238E27FC236}">
                <a16:creationId xmlns:a16="http://schemas.microsoft.com/office/drawing/2014/main" id="{37BD5CD0-299F-40B4-B2D4-1A140430148E}"/>
              </a:ext>
            </a:extLst>
          </p:cNvPr>
          <p:cNvSpPr txBox="1"/>
          <p:nvPr/>
        </p:nvSpPr>
        <p:spPr>
          <a:xfrm>
            <a:off x="3855726" y="5801143"/>
            <a:ext cx="1220459" cy="307777"/>
          </a:xfrm>
          <a:prstGeom prst="rect">
            <a:avLst/>
          </a:prstGeom>
          <a:noFill/>
        </p:spPr>
        <p:txBody>
          <a:bodyPr wrap="square" rtlCol="0">
            <a:spAutoFit/>
          </a:bodyPr>
          <a:lstStyle/>
          <a:p>
            <a:r>
              <a:rPr lang="en-GB" sz="1400" dirty="0"/>
              <a:t>Kernel</a:t>
            </a:r>
          </a:p>
        </p:txBody>
      </p:sp>
      <p:sp>
        <p:nvSpPr>
          <p:cNvPr id="91" name="TextBox 90">
            <a:extLst>
              <a:ext uri="{FF2B5EF4-FFF2-40B4-BE49-F238E27FC236}">
                <a16:creationId xmlns:a16="http://schemas.microsoft.com/office/drawing/2014/main" id="{E1EDFDB6-01DE-4F1C-B168-7DAC70291E1A}"/>
              </a:ext>
            </a:extLst>
          </p:cNvPr>
          <p:cNvSpPr txBox="1"/>
          <p:nvPr/>
        </p:nvSpPr>
        <p:spPr>
          <a:xfrm>
            <a:off x="3830941" y="6255779"/>
            <a:ext cx="6906011" cy="523220"/>
          </a:xfrm>
          <a:prstGeom prst="rect">
            <a:avLst/>
          </a:prstGeom>
          <a:noFill/>
        </p:spPr>
        <p:txBody>
          <a:bodyPr wrap="square" rtlCol="0">
            <a:spAutoFit/>
          </a:bodyPr>
          <a:lstStyle/>
          <a:p>
            <a:r>
              <a:rPr lang="en-GB" sz="1400" u="sng" dirty="0"/>
              <a:t>*One to one Multiplication</a:t>
            </a:r>
          </a:p>
          <a:p>
            <a:r>
              <a:rPr lang="en-GB" sz="1400" dirty="0"/>
              <a:t>(50/9)  + (50/9) + (50/9) + (50/9) +(80/9) +(50/9) +(50/9) +(50/9) +(50/9) + (50/9)  = 53.322</a:t>
            </a:r>
          </a:p>
        </p:txBody>
      </p:sp>
      <p:pic>
        <p:nvPicPr>
          <p:cNvPr id="6" name="Picture 5">
            <a:extLst>
              <a:ext uri="{FF2B5EF4-FFF2-40B4-BE49-F238E27FC236}">
                <a16:creationId xmlns:a16="http://schemas.microsoft.com/office/drawing/2014/main" id="{4499714E-7AA3-4B15-8390-A28093615003}"/>
              </a:ext>
            </a:extLst>
          </p:cNvPr>
          <p:cNvPicPr>
            <a:picLocks noChangeAspect="1"/>
          </p:cNvPicPr>
          <p:nvPr/>
        </p:nvPicPr>
        <p:blipFill>
          <a:blip r:embed="rId4"/>
          <a:stretch>
            <a:fillRect/>
          </a:stretch>
        </p:blipFill>
        <p:spPr>
          <a:xfrm>
            <a:off x="9265604" y="1365292"/>
            <a:ext cx="2856292" cy="1701621"/>
          </a:xfrm>
          <a:prstGeom prst="rect">
            <a:avLst/>
          </a:prstGeom>
        </p:spPr>
      </p:pic>
      <p:sp>
        <p:nvSpPr>
          <p:cNvPr id="92" name="TextBox 91">
            <a:extLst>
              <a:ext uri="{FF2B5EF4-FFF2-40B4-BE49-F238E27FC236}">
                <a16:creationId xmlns:a16="http://schemas.microsoft.com/office/drawing/2014/main" id="{CC7C7808-8ABC-4295-9001-1357C5FE3B7C}"/>
              </a:ext>
            </a:extLst>
          </p:cNvPr>
          <p:cNvSpPr txBox="1"/>
          <p:nvPr/>
        </p:nvSpPr>
        <p:spPr>
          <a:xfrm>
            <a:off x="9717255" y="3138861"/>
            <a:ext cx="1539876" cy="553998"/>
          </a:xfrm>
          <a:prstGeom prst="rect">
            <a:avLst/>
          </a:prstGeom>
          <a:noFill/>
        </p:spPr>
        <p:txBody>
          <a:bodyPr wrap="square" rtlCol="0">
            <a:spAutoFit/>
          </a:bodyPr>
          <a:lstStyle/>
          <a:p>
            <a:r>
              <a:rPr lang="en-GB" sz="1500" dirty="0"/>
              <a:t>5X5  Kernel for mean filtering</a:t>
            </a:r>
          </a:p>
        </p:txBody>
      </p:sp>
      <p:sp>
        <p:nvSpPr>
          <p:cNvPr id="12" name="Rectangle 11">
            <a:extLst>
              <a:ext uri="{FF2B5EF4-FFF2-40B4-BE49-F238E27FC236}">
                <a16:creationId xmlns:a16="http://schemas.microsoft.com/office/drawing/2014/main" id="{91BE6D51-0662-4965-A87D-214AFCC9B06A}"/>
              </a:ext>
            </a:extLst>
          </p:cNvPr>
          <p:cNvSpPr/>
          <p:nvPr/>
        </p:nvSpPr>
        <p:spPr>
          <a:xfrm>
            <a:off x="736337" y="4129574"/>
            <a:ext cx="482600" cy="388275"/>
          </a:xfrm>
          <a:prstGeom prst="rect">
            <a:avLst/>
          </a:prstGeom>
          <a:solidFill>
            <a:srgbClr val="FFFF00">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6938CB22-E630-4B82-AB8A-20583EED17A7}"/>
              </a:ext>
            </a:extLst>
          </p:cNvPr>
          <p:cNvSpPr/>
          <p:nvPr/>
        </p:nvSpPr>
        <p:spPr>
          <a:xfrm>
            <a:off x="7302482" y="4129574"/>
            <a:ext cx="482600" cy="388275"/>
          </a:xfrm>
          <a:prstGeom prst="rect">
            <a:avLst/>
          </a:prstGeom>
          <a:solidFill>
            <a:srgbClr val="FFFF00">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99E6E011-A8D5-4B7A-984F-FB97E8CDFD10}"/>
              </a:ext>
            </a:extLst>
          </p:cNvPr>
          <p:cNvCxnSpPr>
            <a:cxnSpLocks/>
          </p:cNvCxnSpPr>
          <p:nvPr/>
        </p:nvCxnSpPr>
        <p:spPr>
          <a:xfrm>
            <a:off x="988978" y="4434764"/>
            <a:ext cx="978158" cy="1393183"/>
          </a:xfrm>
          <a:prstGeom prst="straightConnector1">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8C7D5B72-190B-4897-B1DE-8192BB57C02B}"/>
              </a:ext>
            </a:extLst>
          </p:cNvPr>
          <p:cNvSpPr txBox="1"/>
          <p:nvPr/>
        </p:nvSpPr>
        <p:spPr>
          <a:xfrm>
            <a:off x="1505146" y="5717090"/>
            <a:ext cx="1220459" cy="523220"/>
          </a:xfrm>
          <a:prstGeom prst="rect">
            <a:avLst/>
          </a:prstGeom>
          <a:noFill/>
        </p:spPr>
        <p:txBody>
          <a:bodyPr wrap="square" rtlCol="0">
            <a:spAutoFit/>
          </a:bodyPr>
          <a:lstStyle/>
          <a:p>
            <a:r>
              <a:rPr lang="en-GB" sz="1400" dirty="0"/>
              <a:t>Centre Pixel ,</a:t>
            </a:r>
            <a:r>
              <a:rPr lang="en-GB" sz="1400" dirty="0" err="1"/>
              <a:t>wrt</a:t>
            </a:r>
            <a:r>
              <a:rPr lang="en-GB" sz="1400" dirty="0"/>
              <a:t> Kernel</a:t>
            </a:r>
          </a:p>
        </p:txBody>
      </p:sp>
      <p:sp>
        <p:nvSpPr>
          <p:cNvPr id="99" name="TextBox 98">
            <a:extLst>
              <a:ext uri="{FF2B5EF4-FFF2-40B4-BE49-F238E27FC236}">
                <a16:creationId xmlns:a16="http://schemas.microsoft.com/office/drawing/2014/main" id="{83853F93-BC23-4884-99E6-9D64128BAAA4}"/>
              </a:ext>
            </a:extLst>
          </p:cNvPr>
          <p:cNvSpPr txBox="1"/>
          <p:nvPr/>
        </p:nvSpPr>
        <p:spPr>
          <a:xfrm>
            <a:off x="126107" y="5752520"/>
            <a:ext cx="1220459" cy="307777"/>
          </a:xfrm>
          <a:prstGeom prst="rect">
            <a:avLst/>
          </a:prstGeom>
          <a:noFill/>
        </p:spPr>
        <p:txBody>
          <a:bodyPr wrap="square" rtlCol="0">
            <a:spAutoFit/>
          </a:bodyPr>
          <a:lstStyle/>
          <a:p>
            <a:r>
              <a:rPr lang="en-GB" sz="1400" dirty="0"/>
              <a:t>Input Image</a:t>
            </a:r>
          </a:p>
        </p:txBody>
      </p:sp>
    </p:spTree>
    <p:extLst>
      <p:ext uri="{BB962C8B-B14F-4D97-AF65-F5344CB8AC3E}">
        <p14:creationId xmlns:p14="http://schemas.microsoft.com/office/powerpoint/2010/main" val="257762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DC5BA-B9A1-4C6F-8911-FB2F345BB42A}"/>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DENOISING OR SMOOTHENING FILTERS</a:t>
            </a:r>
          </a:p>
        </p:txBody>
      </p:sp>
      <p:sp>
        <p:nvSpPr>
          <p:cNvPr id="14" name="TextBox 13">
            <a:extLst>
              <a:ext uri="{FF2B5EF4-FFF2-40B4-BE49-F238E27FC236}">
                <a16:creationId xmlns:a16="http://schemas.microsoft.com/office/drawing/2014/main" id="{FDDCB879-94A8-4883-A866-2FF01880748C}"/>
              </a:ext>
            </a:extLst>
          </p:cNvPr>
          <p:cNvSpPr txBox="1"/>
          <p:nvPr/>
        </p:nvSpPr>
        <p:spPr>
          <a:xfrm>
            <a:off x="-1" y="665936"/>
            <a:ext cx="4220309"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altLang="en-US" dirty="0" err="1"/>
              <a:t>Meadian</a:t>
            </a:r>
            <a:r>
              <a:rPr lang="en-US" altLang="en-US" dirty="0"/>
              <a:t> Filter 4 noise reduction</a:t>
            </a:r>
            <a:endParaRPr lang="en-GB" dirty="0"/>
          </a:p>
        </p:txBody>
      </p:sp>
      <p:sp>
        <p:nvSpPr>
          <p:cNvPr id="15" name="TextBox 14">
            <a:extLst>
              <a:ext uri="{FF2B5EF4-FFF2-40B4-BE49-F238E27FC236}">
                <a16:creationId xmlns:a16="http://schemas.microsoft.com/office/drawing/2014/main" id="{98AAFFE0-018F-4F69-AD47-7F073C14043F}"/>
              </a:ext>
            </a:extLst>
          </p:cNvPr>
          <p:cNvSpPr txBox="1"/>
          <p:nvPr/>
        </p:nvSpPr>
        <p:spPr>
          <a:xfrm>
            <a:off x="-1" y="1180467"/>
            <a:ext cx="7624689" cy="2031325"/>
          </a:xfrm>
          <a:prstGeom prst="rect">
            <a:avLst/>
          </a:prstGeom>
          <a:noFill/>
        </p:spPr>
        <p:txBody>
          <a:bodyPr wrap="square">
            <a:spAutoFit/>
          </a:bodyPr>
          <a:lstStyle/>
          <a:p>
            <a:r>
              <a:rPr lang="en-GB" b="0" i="0" dirty="0">
                <a:solidFill>
                  <a:srgbClr val="000000"/>
                </a:solidFill>
                <a:effectLst/>
                <a:latin typeface="Times New Roman" panose="02020603050405020304" pitchFamily="18" charset="0"/>
              </a:rPr>
              <a:t>Median filtering is simply to replace each pixel value in an image with the median value of its neighbours, considering itself.</a:t>
            </a:r>
          </a:p>
          <a:p>
            <a:endParaRPr lang="en-GB" b="0" i="0" dirty="0">
              <a:solidFill>
                <a:srgbClr val="000000"/>
              </a:solidFill>
              <a:effectLst/>
              <a:latin typeface="Times New Roman" panose="02020603050405020304" pitchFamily="18" charset="0"/>
            </a:endParaRPr>
          </a:p>
          <a:p>
            <a:r>
              <a:rPr lang="en-GB" dirty="0">
                <a:solidFill>
                  <a:srgbClr val="000000"/>
                </a:solidFill>
                <a:latin typeface="Times New Roman" panose="02020603050405020304" pitchFamily="18" charset="0"/>
              </a:rPr>
              <a:t>This method is more robust than mean since the unrepresentative surrounding pixels(outliers) will not effect the resultant or median pixel value.</a:t>
            </a:r>
          </a:p>
          <a:p>
            <a:r>
              <a:rPr lang="en-GB" dirty="0">
                <a:solidFill>
                  <a:srgbClr val="000000"/>
                </a:solidFill>
                <a:latin typeface="Times New Roman" panose="02020603050405020304" pitchFamily="18" charset="0"/>
              </a:rPr>
              <a:t>It preserves the edges better than the mean since median is one of the existing pixel value , rather than a new pixel value generated by mean.</a:t>
            </a:r>
            <a:endParaRPr lang="en-GB" dirty="0"/>
          </a:p>
        </p:txBody>
      </p:sp>
      <p:pic>
        <p:nvPicPr>
          <p:cNvPr id="17" name="Picture 16">
            <a:extLst>
              <a:ext uri="{FF2B5EF4-FFF2-40B4-BE49-F238E27FC236}">
                <a16:creationId xmlns:a16="http://schemas.microsoft.com/office/drawing/2014/main" id="{24E59A4A-8BEB-4B0F-B012-BCB46C91341A}"/>
              </a:ext>
            </a:extLst>
          </p:cNvPr>
          <p:cNvPicPr>
            <a:picLocks noChangeAspect="1"/>
          </p:cNvPicPr>
          <p:nvPr/>
        </p:nvPicPr>
        <p:blipFill>
          <a:blip r:embed="rId3"/>
          <a:stretch>
            <a:fillRect/>
          </a:stretch>
        </p:blipFill>
        <p:spPr>
          <a:xfrm>
            <a:off x="7397534" y="1086188"/>
            <a:ext cx="4794862" cy="2308323"/>
          </a:xfrm>
          <a:prstGeom prst="rect">
            <a:avLst/>
          </a:prstGeom>
        </p:spPr>
      </p:pic>
      <p:sp>
        <p:nvSpPr>
          <p:cNvPr id="93" name="Rectangle 3">
            <a:extLst>
              <a:ext uri="{FF2B5EF4-FFF2-40B4-BE49-F238E27FC236}">
                <a16:creationId xmlns:a16="http://schemas.microsoft.com/office/drawing/2014/main" id="{D1FFBCB0-8ABF-40FE-AF31-0104A895CB2A}"/>
              </a:ext>
            </a:extLst>
          </p:cNvPr>
          <p:cNvSpPr>
            <a:spLocks noChangeArrowheads="1"/>
          </p:cNvSpPr>
          <p:nvPr/>
        </p:nvSpPr>
        <p:spPr bwMode="auto">
          <a:xfrm>
            <a:off x="101119" y="4714736"/>
            <a:ext cx="7862089"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This is a </a:t>
            </a:r>
            <a:r>
              <a:rPr lang="en-US" altLang="en-US" dirty="0">
                <a:solidFill>
                  <a:srgbClr val="000000"/>
                </a:solidFill>
                <a:latin typeface="Times New Roman" panose="02020603050405020304" pitchFamily="18" charset="0"/>
                <a:cs typeface="Times New Roman" panose="02020603050405020304" pitchFamily="18" charset="0"/>
              </a:rPr>
              <a:t>v</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ariations on the mean smoothing filter.  </a:t>
            </a:r>
            <a:r>
              <a:rPr kumimoji="0" lang="en-US" altLang="en-US" sz="1800" b="0" i="0" u="none" strike="noStrike" cap="none" normalizeH="0" baseline="0" dirty="0" bmk="">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bmk="">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Threshold Averaging</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wherein smoothing is applied subject to the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condition that the center pixel value is changed only if the difference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between its original value and the average value is greater than a preset threshold.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This has the effect that noise is smoothed with a less dramatic loss in image detail.</a:t>
            </a:r>
            <a:r>
              <a:rPr kumimoji="0" lang="en-US" altLang="en-US" sz="1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4" name="TextBox 93">
            <a:extLst>
              <a:ext uri="{FF2B5EF4-FFF2-40B4-BE49-F238E27FC236}">
                <a16:creationId xmlns:a16="http://schemas.microsoft.com/office/drawing/2014/main" id="{75C1703C-8285-41B9-8C85-6C0441FBBFCA}"/>
              </a:ext>
            </a:extLst>
          </p:cNvPr>
          <p:cNvSpPr txBox="1"/>
          <p:nvPr/>
        </p:nvSpPr>
        <p:spPr>
          <a:xfrm>
            <a:off x="0" y="4171387"/>
            <a:ext cx="2987559" cy="461665"/>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altLang="en-US" dirty="0"/>
              <a:t>Threshold Averaging </a:t>
            </a:r>
            <a:endParaRPr lang="en-GB" dirty="0"/>
          </a:p>
        </p:txBody>
      </p:sp>
    </p:spTree>
    <p:extLst>
      <p:ext uri="{BB962C8B-B14F-4D97-AF65-F5344CB8AC3E}">
        <p14:creationId xmlns:p14="http://schemas.microsoft.com/office/powerpoint/2010/main" val="1589063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DC5BA-B9A1-4C6F-8911-FB2F345BB42A}"/>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DENOISING OR SMOOTHENING FILTERS</a:t>
            </a:r>
          </a:p>
        </p:txBody>
      </p:sp>
      <p:sp>
        <p:nvSpPr>
          <p:cNvPr id="14" name="TextBox 13">
            <a:extLst>
              <a:ext uri="{FF2B5EF4-FFF2-40B4-BE49-F238E27FC236}">
                <a16:creationId xmlns:a16="http://schemas.microsoft.com/office/drawing/2014/main" id="{FDDCB879-94A8-4883-A866-2FF01880748C}"/>
              </a:ext>
            </a:extLst>
          </p:cNvPr>
          <p:cNvSpPr txBox="1"/>
          <p:nvPr/>
        </p:nvSpPr>
        <p:spPr>
          <a:xfrm>
            <a:off x="-1" y="665936"/>
            <a:ext cx="4220309"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altLang="en-US" dirty="0"/>
              <a:t>Conservative Smoothening</a:t>
            </a:r>
            <a:endParaRPr lang="en-GB" dirty="0"/>
          </a:p>
        </p:txBody>
      </p:sp>
      <p:sp>
        <p:nvSpPr>
          <p:cNvPr id="15" name="TextBox 14">
            <a:extLst>
              <a:ext uri="{FF2B5EF4-FFF2-40B4-BE49-F238E27FC236}">
                <a16:creationId xmlns:a16="http://schemas.microsoft.com/office/drawing/2014/main" id="{98AAFFE0-018F-4F69-AD47-7F073C14043F}"/>
              </a:ext>
            </a:extLst>
          </p:cNvPr>
          <p:cNvSpPr txBox="1"/>
          <p:nvPr/>
        </p:nvSpPr>
        <p:spPr>
          <a:xfrm>
            <a:off x="0" y="1180467"/>
            <a:ext cx="7624689" cy="2031325"/>
          </a:xfrm>
          <a:prstGeom prst="rect">
            <a:avLst/>
          </a:prstGeom>
          <a:noFill/>
        </p:spPr>
        <p:txBody>
          <a:bodyPr wrap="square">
            <a:spAutoFit/>
          </a:bodyPr>
          <a:lstStyle/>
          <a:p>
            <a:r>
              <a:rPr lang="en-GB" b="0" i="0" dirty="0">
                <a:solidFill>
                  <a:srgbClr val="000000"/>
                </a:solidFill>
                <a:effectLst/>
                <a:latin typeface="Times New Roman" panose="02020603050405020304" pitchFamily="18" charset="0"/>
              </a:rPr>
              <a:t>First finds the </a:t>
            </a:r>
            <a:r>
              <a:rPr lang="en-GB" b="0" i="1" dirty="0">
                <a:solidFill>
                  <a:srgbClr val="000000"/>
                </a:solidFill>
                <a:effectLst/>
                <a:latin typeface="Times New Roman" panose="02020603050405020304" pitchFamily="18" charset="0"/>
              </a:rPr>
              <a:t>minimum</a:t>
            </a:r>
            <a:r>
              <a:rPr lang="en-GB" b="0" i="0" dirty="0">
                <a:solidFill>
                  <a:srgbClr val="000000"/>
                </a:solidFill>
                <a:effectLst/>
                <a:latin typeface="Times New Roman" panose="02020603050405020304" pitchFamily="18" charset="0"/>
              </a:rPr>
              <a:t> and </a:t>
            </a:r>
            <a:r>
              <a:rPr lang="en-GB" b="0" i="1" dirty="0">
                <a:solidFill>
                  <a:srgbClr val="000000"/>
                </a:solidFill>
                <a:effectLst/>
                <a:latin typeface="Times New Roman" panose="02020603050405020304" pitchFamily="18" charset="0"/>
              </a:rPr>
              <a:t>maximum</a:t>
            </a:r>
            <a:r>
              <a:rPr lang="en-GB" b="0" i="0" dirty="0">
                <a:solidFill>
                  <a:srgbClr val="000000"/>
                </a:solidFill>
                <a:effectLst/>
                <a:latin typeface="Times New Roman" panose="02020603050405020304" pitchFamily="18" charset="0"/>
              </a:rPr>
              <a:t> intensity values (exclude the centre pixel) of all the pixels within a windowed region around the pixel in question or central pixel. If the intensity of the central pixel lies within the intensity range spread of its neighbours, it is passed on to the output image unchanged. However, if the central pixel intensity is greater than the maximum value, it is set equal to the maximum value; if the central pixel intensity is less than the minimum value, it is set equal to the minimum value.</a:t>
            </a:r>
            <a:endParaRPr lang="en-GB" dirty="0"/>
          </a:p>
        </p:txBody>
      </p:sp>
      <p:pic>
        <p:nvPicPr>
          <p:cNvPr id="3" name="Picture 2">
            <a:extLst>
              <a:ext uri="{FF2B5EF4-FFF2-40B4-BE49-F238E27FC236}">
                <a16:creationId xmlns:a16="http://schemas.microsoft.com/office/drawing/2014/main" id="{98180B8E-6CA4-45C8-A47A-B4B51B5520CB}"/>
              </a:ext>
            </a:extLst>
          </p:cNvPr>
          <p:cNvPicPr>
            <a:picLocks noChangeAspect="1"/>
          </p:cNvPicPr>
          <p:nvPr/>
        </p:nvPicPr>
        <p:blipFill>
          <a:blip r:embed="rId3"/>
          <a:stretch>
            <a:fillRect/>
          </a:stretch>
        </p:blipFill>
        <p:spPr>
          <a:xfrm>
            <a:off x="7726361" y="582292"/>
            <a:ext cx="4465637" cy="2068134"/>
          </a:xfrm>
          <a:prstGeom prst="rect">
            <a:avLst/>
          </a:prstGeom>
        </p:spPr>
      </p:pic>
      <p:cxnSp>
        <p:nvCxnSpPr>
          <p:cNvPr id="16" name="Straight Connector 15">
            <a:extLst>
              <a:ext uri="{FF2B5EF4-FFF2-40B4-BE49-F238E27FC236}">
                <a16:creationId xmlns:a16="http://schemas.microsoft.com/office/drawing/2014/main" id="{7A1F91A4-341D-4304-B4F6-49AC95F7E7EC}"/>
              </a:ext>
            </a:extLst>
          </p:cNvPr>
          <p:cNvCxnSpPr>
            <a:cxnSpLocks/>
          </p:cNvCxnSpPr>
          <p:nvPr/>
        </p:nvCxnSpPr>
        <p:spPr>
          <a:xfrm>
            <a:off x="0" y="3609052"/>
            <a:ext cx="12191998"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7A76DD9-4F5D-4E2E-8191-2316EBD6F2AA}"/>
              </a:ext>
            </a:extLst>
          </p:cNvPr>
          <p:cNvSpPr txBox="1"/>
          <p:nvPr/>
        </p:nvSpPr>
        <p:spPr>
          <a:xfrm>
            <a:off x="-2" y="3715684"/>
            <a:ext cx="4902200"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GB" i="1" dirty="0">
                <a:solidFill>
                  <a:srgbClr val="212529"/>
                </a:solidFill>
                <a:latin typeface="Open Sans" panose="020B0604020202020204" pitchFamily="34" charset="0"/>
              </a:rPr>
              <a:t>Non Local Mean Filter (NLM Filter)</a:t>
            </a:r>
            <a:endParaRPr lang="en-GB" dirty="0"/>
          </a:p>
        </p:txBody>
      </p:sp>
      <p:sp>
        <p:nvSpPr>
          <p:cNvPr id="20" name="TextBox 19">
            <a:extLst>
              <a:ext uri="{FF2B5EF4-FFF2-40B4-BE49-F238E27FC236}">
                <a16:creationId xmlns:a16="http://schemas.microsoft.com/office/drawing/2014/main" id="{B8BAA9E0-EACD-4B29-A0D1-3C041E704E33}"/>
              </a:ext>
            </a:extLst>
          </p:cNvPr>
          <p:cNvSpPr txBox="1"/>
          <p:nvPr/>
        </p:nvSpPr>
        <p:spPr>
          <a:xfrm>
            <a:off x="101672" y="4230215"/>
            <a:ext cx="8496228" cy="646331"/>
          </a:xfrm>
          <a:prstGeom prst="rect">
            <a:avLst/>
          </a:prstGeom>
          <a:noFill/>
        </p:spPr>
        <p:txBody>
          <a:bodyPr wrap="square">
            <a:spAutoFit/>
          </a:bodyPr>
          <a:lstStyle>
            <a:defPPr>
              <a:defRPr lang="en-US"/>
            </a:defPPr>
            <a:lvl1pPr>
              <a:defRPr b="0" i="0">
                <a:solidFill>
                  <a:srgbClr val="000000"/>
                </a:solidFill>
                <a:effectLst/>
                <a:latin typeface="Times New Roman" panose="02020603050405020304" pitchFamily="18" charset="0"/>
              </a:defRPr>
            </a:lvl1pPr>
          </a:lstStyle>
          <a:p>
            <a:r>
              <a:rPr lang="en-GB" dirty="0"/>
              <a:t>Most preferred for high pixel images with noised or pepper , and it preserves the edges. Can be used for 3d and 2d images.</a:t>
            </a:r>
          </a:p>
        </p:txBody>
      </p:sp>
    </p:spTree>
    <p:extLst>
      <p:ext uri="{BB962C8B-B14F-4D97-AF65-F5344CB8AC3E}">
        <p14:creationId xmlns:p14="http://schemas.microsoft.com/office/powerpoint/2010/main" val="752245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Isosceles Triangle 239">
            <a:extLst>
              <a:ext uri="{FF2B5EF4-FFF2-40B4-BE49-F238E27FC236}">
                <a16:creationId xmlns:a16="http://schemas.microsoft.com/office/drawing/2014/main" id="{55AA473E-94F1-4DF6-94AC-A27EEAB361E0}"/>
              </a:ext>
            </a:extLst>
          </p:cNvPr>
          <p:cNvSpPr/>
          <p:nvPr/>
        </p:nvSpPr>
        <p:spPr>
          <a:xfrm>
            <a:off x="7285186" y="1383926"/>
            <a:ext cx="2717862" cy="2687746"/>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F65B118E-699A-40E4-A2D6-D866CDF524C1}"/>
              </a:ext>
            </a:extLst>
          </p:cNvPr>
          <p:cNvSpPr/>
          <p:nvPr/>
        </p:nvSpPr>
        <p:spPr>
          <a:xfrm>
            <a:off x="6744002" y="5403778"/>
            <a:ext cx="369624" cy="3032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33">
            <a:extLst>
              <a:ext uri="{FF2B5EF4-FFF2-40B4-BE49-F238E27FC236}">
                <a16:creationId xmlns:a16="http://schemas.microsoft.com/office/drawing/2014/main" id="{CE432A1D-90FC-4A2D-B6CE-66F1A4CC90CB}"/>
              </a:ext>
            </a:extLst>
          </p:cNvPr>
          <p:cNvSpPr/>
          <p:nvPr/>
        </p:nvSpPr>
        <p:spPr>
          <a:xfrm>
            <a:off x="9601130" y="5400677"/>
            <a:ext cx="369624" cy="30328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98AE08B5-236C-4D5E-B03E-3555FF2411F2}"/>
              </a:ext>
            </a:extLst>
          </p:cNvPr>
          <p:cNvSpPr/>
          <p:nvPr/>
        </p:nvSpPr>
        <p:spPr>
          <a:xfrm>
            <a:off x="7261215" y="5398799"/>
            <a:ext cx="369624" cy="303281"/>
          </a:xfrm>
          <a:prstGeom prst="rect">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E0219AF9-0AC6-4A6D-A036-F22396EAADE2}"/>
              </a:ext>
            </a:extLst>
          </p:cNvPr>
          <p:cNvSpPr/>
          <p:nvPr/>
        </p:nvSpPr>
        <p:spPr>
          <a:xfrm>
            <a:off x="9020505" y="5390470"/>
            <a:ext cx="369624" cy="303281"/>
          </a:xfrm>
          <a:prstGeom prst="rect">
            <a:avLst/>
          </a:prstGeom>
          <a:solidFill>
            <a:srgbClr val="4D4D4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7" name="Straight Connector 36">
            <a:extLst>
              <a:ext uri="{FF2B5EF4-FFF2-40B4-BE49-F238E27FC236}">
                <a16:creationId xmlns:a16="http://schemas.microsoft.com/office/drawing/2014/main" id="{01D0B4E0-73C2-48B9-8C1E-1B3B2D2DC45E}"/>
              </a:ext>
            </a:extLst>
          </p:cNvPr>
          <p:cNvCxnSpPr>
            <a:cxnSpLocks/>
          </p:cNvCxnSpPr>
          <p:nvPr/>
        </p:nvCxnSpPr>
        <p:spPr>
          <a:xfrm>
            <a:off x="7730830" y="5707059"/>
            <a:ext cx="114979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4BF89F7-2BFB-41EF-9AC4-2E7FF1E2A2F0}"/>
              </a:ext>
            </a:extLst>
          </p:cNvPr>
          <p:cNvSpPr txBox="1"/>
          <p:nvPr/>
        </p:nvSpPr>
        <p:spPr>
          <a:xfrm>
            <a:off x="6764946" y="5841004"/>
            <a:ext cx="341760" cy="276999"/>
          </a:xfrm>
          <a:prstGeom prst="rect">
            <a:avLst/>
          </a:prstGeom>
          <a:noFill/>
        </p:spPr>
        <p:txBody>
          <a:bodyPr wrap="none" rtlCol="0">
            <a:spAutoFit/>
          </a:bodyPr>
          <a:lstStyle/>
          <a:p>
            <a:r>
              <a:rPr lang="en-GB" sz="1200" dirty="0"/>
              <a:t>15</a:t>
            </a:r>
          </a:p>
        </p:txBody>
      </p:sp>
      <p:sp>
        <p:nvSpPr>
          <p:cNvPr id="40" name="TextBox 39">
            <a:extLst>
              <a:ext uri="{FF2B5EF4-FFF2-40B4-BE49-F238E27FC236}">
                <a16:creationId xmlns:a16="http://schemas.microsoft.com/office/drawing/2014/main" id="{36EF9FF0-4179-4AA1-AB56-65590903D541}"/>
              </a:ext>
            </a:extLst>
          </p:cNvPr>
          <p:cNvSpPr txBox="1"/>
          <p:nvPr/>
        </p:nvSpPr>
        <p:spPr>
          <a:xfrm>
            <a:off x="7312762" y="5852933"/>
            <a:ext cx="341760" cy="276999"/>
          </a:xfrm>
          <a:prstGeom prst="rect">
            <a:avLst/>
          </a:prstGeom>
          <a:noFill/>
        </p:spPr>
        <p:txBody>
          <a:bodyPr wrap="none" rtlCol="0">
            <a:spAutoFit/>
          </a:bodyPr>
          <a:lstStyle/>
          <a:p>
            <a:r>
              <a:rPr lang="en-GB" sz="1200" dirty="0"/>
              <a:t>14</a:t>
            </a:r>
          </a:p>
        </p:txBody>
      </p:sp>
      <p:sp>
        <p:nvSpPr>
          <p:cNvPr id="41" name="TextBox 40">
            <a:extLst>
              <a:ext uri="{FF2B5EF4-FFF2-40B4-BE49-F238E27FC236}">
                <a16:creationId xmlns:a16="http://schemas.microsoft.com/office/drawing/2014/main" id="{26C085C7-CD31-4E50-99AF-69C89B88BD5B}"/>
              </a:ext>
            </a:extLst>
          </p:cNvPr>
          <p:cNvSpPr txBox="1"/>
          <p:nvPr/>
        </p:nvSpPr>
        <p:spPr>
          <a:xfrm>
            <a:off x="9091107" y="5846734"/>
            <a:ext cx="263214" cy="276999"/>
          </a:xfrm>
          <a:prstGeom prst="rect">
            <a:avLst/>
          </a:prstGeom>
          <a:noFill/>
        </p:spPr>
        <p:txBody>
          <a:bodyPr wrap="none" rtlCol="0">
            <a:spAutoFit/>
          </a:bodyPr>
          <a:lstStyle/>
          <a:p>
            <a:r>
              <a:rPr lang="en-GB" sz="1200" dirty="0"/>
              <a:t>1</a:t>
            </a:r>
          </a:p>
        </p:txBody>
      </p:sp>
      <p:sp>
        <p:nvSpPr>
          <p:cNvPr id="42" name="TextBox 41">
            <a:extLst>
              <a:ext uri="{FF2B5EF4-FFF2-40B4-BE49-F238E27FC236}">
                <a16:creationId xmlns:a16="http://schemas.microsoft.com/office/drawing/2014/main" id="{BA17A662-CD36-4015-983B-3110C72EB1DA}"/>
              </a:ext>
            </a:extLst>
          </p:cNvPr>
          <p:cNvSpPr txBox="1"/>
          <p:nvPr/>
        </p:nvSpPr>
        <p:spPr>
          <a:xfrm>
            <a:off x="9625503" y="5846734"/>
            <a:ext cx="263214" cy="276999"/>
          </a:xfrm>
          <a:prstGeom prst="rect">
            <a:avLst/>
          </a:prstGeom>
          <a:noFill/>
        </p:spPr>
        <p:txBody>
          <a:bodyPr wrap="none" rtlCol="0">
            <a:spAutoFit/>
          </a:bodyPr>
          <a:lstStyle/>
          <a:p>
            <a:r>
              <a:rPr lang="en-GB" sz="1200" dirty="0"/>
              <a:t>0</a:t>
            </a:r>
          </a:p>
        </p:txBody>
      </p:sp>
      <p:sp>
        <p:nvSpPr>
          <p:cNvPr id="44" name="TextBox 43">
            <a:extLst>
              <a:ext uri="{FF2B5EF4-FFF2-40B4-BE49-F238E27FC236}">
                <a16:creationId xmlns:a16="http://schemas.microsoft.com/office/drawing/2014/main" id="{292914F7-0B61-4C19-8B68-E27E727528FA}"/>
              </a:ext>
            </a:extLst>
          </p:cNvPr>
          <p:cNvSpPr txBox="1"/>
          <p:nvPr/>
        </p:nvSpPr>
        <p:spPr>
          <a:xfrm>
            <a:off x="8226752" y="5845825"/>
            <a:ext cx="263214" cy="276999"/>
          </a:xfrm>
          <a:prstGeom prst="rect">
            <a:avLst/>
          </a:prstGeom>
          <a:noFill/>
        </p:spPr>
        <p:txBody>
          <a:bodyPr wrap="none" rtlCol="0">
            <a:spAutoFit/>
          </a:bodyPr>
          <a:lstStyle/>
          <a:p>
            <a:r>
              <a:rPr lang="en-GB" sz="1200" dirty="0"/>
              <a:t>9</a:t>
            </a:r>
          </a:p>
        </p:txBody>
      </p:sp>
      <p:sp>
        <p:nvSpPr>
          <p:cNvPr id="45" name="TextBox 44">
            <a:extLst>
              <a:ext uri="{FF2B5EF4-FFF2-40B4-BE49-F238E27FC236}">
                <a16:creationId xmlns:a16="http://schemas.microsoft.com/office/drawing/2014/main" id="{46120ACF-D4BA-43A4-AD4E-21335EA5B6A6}"/>
              </a:ext>
            </a:extLst>
          </p:cNvPr>
          <p:cNvSpPr txBox="1"/>
          <p:nvPr/>
        </p:nvSpPr>
        <p:spPr>
          <a:xfrm>
            <a:off x="7580618" y="6137041"/>
            <a:ext cx="1805119" cy="369332"/>
          </a:xfrm>
          <a:prstGeom prst="rect">
            <a:avLst/>
          </a:prstGeom>
          <a:noFill/>
        </p:spPr>
        <p:txBody>
          <a:bodyPr wrap="square" rtlCol="0">
            <a:spAutoFit/>
          </a:bodyPr>
          <a:lstStyle/>
          <a:p>
            <a:r>
              <a:rPr lang="en-GB" dirty="0"/>
              <a:t>16 colour scales</a:t>
            </a:r>
          </a:p>
        </p:txBody>
      </p:sp>
      <p:sp>
        <p:nvSpPr>
          <p:cNvPr id="138" name="Rectangle 137">
            <a:extLst>
              <a:ext uri="{FF2B5EF4-FFF2-40B4-BE49-F238E27FC236}">
                <a16:creationId xmlns:a16="http://schemas.microsoft.com/office/drawing/2014/main" id="{79BBE549-F58C-4C09-A2AE-C7B89169DC2A}"/>
              </a:ext>
            </a:extLst>
          </p:cNvPr>
          <p:cNvSpPr/>
          <p:nvPr/>
        </p:nvSpPr>
        <p:spPr>
          <a:xfrm>
            <a:off x="6758336" y="1105670"/>
            <a:ext cx="4081389" cy="3575998"/>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0" b="1" dirty="0">
              <a:solidFill>
                <a:srgbClr val="FF0000"/>
              </a:solidFill>
            </a:endParaRPr>
          </a:p>
        </p:txBody>
      </p:sp>
      <p:cxnSp>
        <p:nvCxnSpPr>
          <p:cNvPr id="139" name="Straight Connector 138">
            <a:extLst>
              <a:ext uri="{FF2B5EF4-FFF2-40B4-BE49-F238E27FC236}">
                <a16:creationId xmlns:a16="http://schemas.microsoft.com/office/drawing/2014/main" id="{78F55E07-522D-4787-B540-43626CFAE506}"/>
              </a:ext>
            </a:extLst>
          </p:cNvPr>
          <p:cNvCxnSpPr>
            <a:cxnSpLocks/>
          </p:cNvCxnSpPr>
          <p:nvPr/>
        </p:nvCxnSpPr>
        <p:spPr>
          <a:xfrm flipV="1">
            <a:off x="6748158" y="1568681"/>
            <a:ext cx="4081388" cy="6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C88DCBB-8A8D-4F13-BC27-FDA02171D06D}"/>
              </a:ext>
            </a:extLst>
          </p:cNvPr>
          <p:cNvCxnSpPr>
            <a:cxnSpLocks/>
          </p:cNvCxnSpPr>
          <p:nvPr/>
        </p:nvCxnSpPr>
        <p:spPr>
          <a:xfrm>
            <a:off x="6748158" y="2012562"/>
            <a:ext cx="4081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654B1F9-E6B7-41BA-A691-E727F5B84484}"/>
              </a:ext>
            </a:extLst>
          </p:cNvPr>
          <p:cNvCxnSpPr>
            <a:cxnSpLocks/>
          </p:cNvCxnSpPr>
          <p:nvPr/>
        </p:nvCxnSpPr>
        <p:spPr>
          <a:xfrm>
            <a:off x="6748158" y="2449788"/>
            <a:ext cx="4081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6FFCC4C-4AEB-426B-84FA-740A9302C859}"/>
              </a:ext>
            </a:extLst>
          </p:cNvPr>
          <p:cNvCxnSpPr>
            <a:cxnSpLocks/>
          </p:cNvCxnSpPr>
          <p:nvPr/>
        </p:nvCxnSpPr>
        <p:spPr>
          <a:xfrm>
            <a:off x="6748158" y="2887014"/>
            <a:ext cx="4081388" cy="39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FD4D51C-324A-435C-80F1-6AD7E14CD973}"/>
              </a:ext>
            </a:extLst>
          </p:cNvPr>
          <p:cNvCxnSpPr>
            <a:cxnSpLocks/>
          </p:cNvCxnSpPr>
          <p:nvPr/>
        </p:nvCxnSpPr>
        <p:spPr>
          <a:xfrm>
            <a:off x="6748158" y="3330896"/>
            <a:ext cx="4081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96C6F47-5C4E-450C-AB04-382F240DF612}"/>
              </a:ext>
            </a:extLst>
          </p:cNvPr>
          <p:cNvCxnSpPr>
            <a:cxnSpLocks/>
          </p:cNvCxnSpPr>
          <p:nvPr/>
        </p:nvCxnSpPr>
        <p:spPr>
          <a:xfrm>
            <a:off x="6748158" y="3768123"/>
            <a:ext cx="4081388" cy="24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721A676-82EA-422B-BE92-A62FBA6846DE}"/>
              </a:ext>
            </a:extLst>
          </p:cNvPr>
          <p:cNvCxnSpPr>
            <a:cxnSpLocks/>
          </p:cNvCxnSpPr>
          <p:nvPr/>
        </p:nvCxnSpPr>
        <p:spPr>
          <a:xfrm flipV="1">
            <a:off x="6748158" y="4268696"/>
            <a:ext cx="4081388" cy="8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17F3582-5E03-4FCD-8912-1D0070F394E0}"/>
              </a:ext>
            </a:extLst>
          </p:cNvPr>
          <p:cNvCxnSpPr>
            <a:cxnSpLocks/>
          </p:cNvCxnSpPr>
          <p:nvPr/>
        </p:nvCxnSpPr>
        <p:spPr>
          <a:xfrm>
            <a:off x="7268354" y="1138107"/>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168FFC75-5473-4845-AE22-CB9373552A54}"/>
              </a:ext>
            </a:extLst>
          </p:cNvPr>
          <p:cNvCxnSpPr>
            <a:cxnSpLocks/>
          </p:cNvCxnSpPr>
          <p:nvPr/>
        </p:nvCxnSpPr>
        <p:spPr>
          <a:xfrm>
            <a:off x="7738871" y="1105668"/>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AD822799-1857-42D5-BD75-B94F2D42F5B7}"/>
              </a:ext>
            </a:extLst>
          </p:cNvPr>
          <p:cNvCxnSpPr>
            <a:cxnSpLocks/>
          </p:cNvCxnSpPr>
          <p:nvPr/>
        </p:nvCxnSpPr>
        <p:spPr>
          <a:xfrm>
            <a:off x="8236021" y="1105668"/>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91F4DB2-F118-4C17-A256-F3D6E1C11A78}"/>
              </a:ext>
            </a:extLst>
          </p:cNvPr>
          <p:cNvCxnSpPr>
            <a:cxnSpLocks/>
          </p:cNvCxnSpPr>
          <p:nvPr/>
        </p:nvCxnSpPr>
        <p:spPr>
          <a:xfrm>
            <a:off x="8768681" y="1105668"/>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0A34335-EA82-4506-99E3-5F2E8BB94D50}"/>
              </a:ext>
            </a:extLst>
          </p:cNvPr>
          <p:cNvCxnSpPr>
            <a:cxnSpLocks/>
          </p:cNvCxnSpPr>
          <p:nvPr/>
        </p:nvCxnSpPr>
        <p:spPr>
          <a:xfrm>
            <a:off x="9327974" y="1138107"/>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105B03A1-C734-41DD-9469-CE699308BB3A}"/>
              </a:ext>
            </a:extLst>
          </p:cNvPr>
          <p:cNvCxnSpPr>
            <a:cxnSpLocks/>
          </p:cNvCxnSpPr>
          <p:nvPr/>
        </p:nvCxnSpPr>
        <p:spPr>
          <a:xfrm>
            <a:off x="9834002" y="1138107"/>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38D44ED-D390-4085-B389-60DBD321174A}"/>
              </a:ext>
            </a:extLst>
          </p:cNvPr>
          <p:cNvCxnSpPr>
            <a:cxnSpLocks/>
          </p:cNvCxnSpPr>
          <p:nvPr/>
        </p:nvCxnSpPr>
        <p:spPr>
          <a:xfrm>
            <a:off x="10340030" y="1138107"/>
            <a:ext cx="0" cy="3576000"/>
          </a:xfrm>
          <a:prstGeom prst="line">
            <a:avLst/>
          </a:prstGeom>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E0BFB8CD-74CF-44DC-AE20-9ABDC5956216}"/>
              </a:ext>
            </a:extLst>
          </p:cNvPr>
          <p:cNvSpPr txBox="1"/>
          <p:nvPr/>
        </p:nvSpPr>
        <p:spPr>
          <a:xfrm>
            <a:off x="6760867" y="1214895"/>
            <a:ext cx="380232" cy="323165"/>
          </a:xfrm>
          <a:prstGeom prst="rect">
            <a:avLst/>
          </a:prstGeom>
          <a:noFill/>
        </p:spPr>
        <p:txBody>
          <a:bodyPr wrap="none" rtlCol="0">
            <a:spAutoFit/>
          </a:bodyPr>
          <a:lstStyle/>
          <a:p>
            <a:r>
              <a:rPr lang="en-GB" sz="1500" b="1" dirty="0">
                <a:solidFill>
                  <a:srgbClr val="FF0000"/>
                </a:solidFill>
              </a:rPr>
              <a:t>15</a:t>
            </a:r>
          </a:p>
        </p:txBody>
      </p:sp>
      <p:sp>
        <p:nvSpPr>
          <p:cNvPr id="154" name="TextBox 153">
            <a:extLst>
              <a:ext uri="{FF2B5EF4-FFF2-40B4-BE49-F238E27FC236}">
                <a16:creationId xmlns:a16="http://schemas.microsoft.com/office/drawing/2014/main" id="{1AE3C3A8-FE4E-4A8E-A826-E7B3C772EFCD}"/>
              </a:ext>
            </a:extLst>
          </p:cNvPr>
          <p:cNvSpPr txBox="1"/>
          <p:nvPr/>
        </p:nvSpPr>
        <p:spPr>
          <a:xfrm>
            <a:off x="7293526" y="1202770"/>
            <a:ext cx="380232" cy="553998"/>
          </a:xfrm>
          <a:prstGeom prst="rect">
            <a:avLst/>
          </a:prstGeom>
          <a:noFill/>
        </p:spPr>
        <p:txBody>
          <a:bodyPr wrap="none" rtlCol="0">
            <a:spAutoFit/>
          </a:bodyPr>
          <a:lstStyle/>
          <a:p>
            <a:r>
              <a:rPr lang="en-GB" sz="1500" b="1" dirty="0">
                <a:solidFill>
                  <a:srgbClr val="FF0000"/>
                </a:solidFill>
              </a:rPr>
              <a:t>15</a:t>
            </a:r>
          </a:p>
          <a:p>
            <a:endParaRPr lang="en-GB" sz="1500" b="1" dirty="0">
              <a:solidFill>
                <a:srgbClr val="FF0000"/>
              </a:solidFill>
            </a:endParaRPr>
          </a:p>
        </p:txBody>
      </p:sp>
      <p:sp>
        <p:nvSpPr>
          <p:cNvPr id="155" name="TextBox 154">
            <a:extLst>
              <a:ext uri="{FF2B5EF4-FFF2-40B4-BE49-F238E27FC236}">
                <a16:creationId xmlns:a16="http://schemas.microsoft.com/office/drawing/2014/main" id="{4CB360CE-F450-4318-BF07-25117BBF02EE}"/>
              </a:ext>
            </a:extLst>
          </p:cNvPr>
          <p:cNvSpPr txBox="1"/>
          <p:nvPr/>
        </p:nvSpPr>
        <p:spPr>
          <a:xfrm>
            <a:off x="6767288" y="1664249"/>
            <a:ext cx="380232" cy="323165"/>
          </a:xfrm>
          <a:prstGeom prst="rect">
            <a:avLst/>
          </a:prstGeom>
          <a:noFill/>
        </p:spPr>
        <p:txBody>
          <a:bodyPr wrap="none" rtlCol="0">
            <a:spAutoFit/>
          </a:bodyPr>
          <a:lstStyle/>
          <a:p>
            <a:r>
              <a:rPr lang="en-GB" sz="1500" b="1" dirty="0">
                <a:solidFill>
                  <a:srgbClr val="FF0000"/>
                </a:solidFill>
              </a:rPr>
              <a:t>15</a:t>
            </a:r>
          </a:p>
        </p:txBody>
      </p:sp>
      <p:sp>
        <p:nvSpPr>
          <p:cNvPr id="156" name="TextBox 155">
            <a:extLst>
              <a:ext uri="{FF2B5EF4-FFF2-40B4-BE49-F238E27FC236}">
                <a16:creationId xmlns:a16="http://schemas.microsoft.com/office/drawing/2014/main" id="{4A72A22E-B0F2-4C0D-A526-BF538E831FEF}"/>
              </a:ext>
            </a:extLst>
          </p:cNvPr>
          <p:cNvSpPr txBox="1"/>
          <p:nvPr/>
        </p:nvSpPr>
        <p:spPr>
          <a:xfrm>
            <a:off x="6758336" y="4351995"/>
            <a:ext cx="380232" cy="323165"/>
          </a:xfrm>
          <a:prstGeom prst="rect">
            <a:avLst/>
          </a:prstGeom>
          <a:noFill/>
        </p:spPr>
        <p:txBody>
          <a:bodyPr wrap="none" rtlCol="0">
            <a:spAutoFit/>
          </a:bodyPr>
          <a:lstStyle/>
          <a:p>
            <a:r>
              <a:rPr lang="en-GB" sz="1500" b="1" dirty="0">
                <a:solidFill>
                  <a:srgbClr val="FF0000"/>
                </a:solidFill>
              </a:rPr>
              <a:t>15</a:t>
            </a:r>
          </a:p>
        </p:txBody>
      </p:sp>
      <p:sp>
        <p:nvSpPr>
          <p:cNvPr id="157" name="TextBox 156">
            <a:extLst>
              <a:ext uri="{FF2B5EF4-FFF2-40B4-BE49-F238E27FC236}">
                <a16:creationId xmlns:a16="http://schemas.microsoft.com/office/drawing/2014/main" id="{EE91D6BE-6CBB-4142-8816-BE30EFCA7831}"/>
              </a:ext>
            </a:extLst>
          </p:cNvPr>
          <p:cNvSpPr txBox="1"/>
          <p:nvPr/>
        </p:nvSpPr>
        <p:spPr>
          <a:xfrm>
            <a:off x="10412437" y="4331810"/>
            <a:ext cx="380232" cy="323165"/>
          </a:xfrm>
          <a:prstGeom prst="rect">
            <a:avLst/>
          </a:prstGeom>
          <a:noFill/>
        </p:spPr>
        <p:txBody>
          <a:bodyPr wrap="none" rtlCol="0">
            <a:spAutoFit/>
          </a:bodyPr>
          <a:lstStyle/>
          <a:p>
            <a:r>
              <a:rPr lang="en-GB" sz="1500" b="1" dirty="0">
                <a:solidFill>
                  <a:srgbClr val="FF0000"/>
                </a:solidFill>
              </a:rPr>
              <a:t>15</a:t>
            </a:r>
          </a:p>
        </p:txBody>
      </p:sp>
      <p:sp>
        <p:nvSpPr>
          <p:cNvPr id="158" name="TextBox 157">
            <a:extLst>
              <a:ext uri="{FF2B5EF4-FFF2-40B4-BE49-F238E27FC236}">
                <a16:creationId xmlns:a16="http://schemas.microsoft.com/office/drawing/2014/main" id="{1C813672-2879-4A27-ACF9-BFCD33BED3DD}"/>
              </a:ext>
            </a:extLst>
          </p:cNvPr>
          <p:cNvSpPr txBox="1"/>
          <p:nvPr/>
        </p:nvSpPr>
        <p:spPr>
          <a:xfrm>
            <a:off x="10368311" y="2555088"/>
            <a:ext cx="380232" cy="323165"/>
          </a:xfrm>
          <a:prstGeom prst="rect">
            <a:avLst/>
          </a:prstGeom>
          <a:noFill/>
        </p:spPr>
        <p:txBody>
          <a:bodyPr wrap="none" rtlCol="0">
            <a:spAutoFit/>
          </a:bodyPr>
          <a:lstStyle/>
          <a:p>
            <a:r>
              <a:rPr lang="en-GB" sz="1500" b="1" dirty="0">
                <a:solidFill>
                  <a:srgbClr val="FF0000"/>
                </a:solidFill>
              </a:rPr>
              <a:t>15</a:t>
            </a:r>
          </a:p>
        </p:txBody>
      </p:sp>
      <p:sp>
        <p:nvSpPr>
          <p:cNvPr id="159" name="TextBox 158">
            <a:extLst>
              <a:ext uri="{FF2B5EF4-FFF2-40B4-BE49-F238E27FC236}">
                <a16:creationId xmlns:a16="http://schemas.microsoft.com/office/drawing/2014/main" id="{D38D6E41-99B7-4885-9D6F-1F3B1309D254}"/>
              </a:ext>
            </a:extLst>
          </p:cNvPr>
          <p:cNvSpPr txBox="1"/>
          <p:nvPr/>
        </p:nvSpPr>
        <p:spPr>
          <a:xfrm>
            <a:off x="10354382" y="1205663"/>
            <a:ext cx="380232" cy="323165"/>
          </a:xfrm>
          <a:prstGeom prst="rect">
            <a:avLst/>
          </a:prstGeom>
          <a:noFill/>
        </p:spPr>
        <p:txBody>
          <a:bodyPr wrap="none" rtlCol="0">
            <a:spAutoFit/>
          </a:bodyPr>
          <a:lstStyle/>
          <a:p>
            <a:r>
              <a:rPr lang="en-GB" sz="1500" b="1" dirty="0">
                <a:solidFill>
                  <a:srgbClr val="FF0000"/>
                </a:solidFill>
              </a:rPr>
              <a:t>15</a:t>
            </a:r>
          </a:p>
        </p:txBody>
      </p:sp>
      <p:sp>
        <p:nvSpPr>
          <p:cNvPr id="160" name="TextBox 159">
            <a:extLst>
              <a:ext uri="{FF2B5EF4-FFF2-40B4-BE49-F238E27FC236}">
                <a16:creationId xmlns:a16="http://schemas.microsoft.com/office/drawing/2014/main" id="{727B2D93-64C3-46C6-A954-7413B2663C09}"/>
              </a:ext>
            </a:extLst>
          </p:cNvPr>
          <p:cNvSpPr txBox="1"/>
          <p:nvPr/>
        </p:nvSpPr>
        <p:spPr>
          <a:xfrm>
            <a:off x="8252432" y="3426941"/>
            <a:ext cx="282450" cy="323165"/>
          </a:xfrm>
          <a:prstGeom prst="rect">
            <a:avLst/>
          </a:prstGeom>
          <a:noFill/>
        </p:spPr>
        <p:txBody>
          <a:bodyPr wrap="none" rtlCol="0">
            <a:spAutoFit/>
          </a:bodyPr>
          <a:lstStyle/>
          <a:p>
            <a:r>
              <a:rPr lang="en-GB" sz="1500" b="1" dirty="0">
                <a:solidFill>
                  <a:srgbClr val="FF0000"/>
                </a:solidFill>
              </a:rPr>
              <a:t>0</a:t>
            </a:r>
          </a:p>
        </p:txBody>
      </p:sp>
      <p:sp>
        <p:nvSpPr>
          <p:cNvPr id="161" name="TextBox 160">
            <a:extLst>
              <a:ext uri="{FF2B5EF4-FFF2-40B4-BE49-F238E27FC236}">
                <a16:creationId xmlns:a16="http://schemas.microsoft.com/office/drawing/2014/main" id="{FDF5541A-FF34-43E6-BE17-A250B73801E0}"/>
              </a:ext>
            </a:extLst>
          </p:cNvPr>
          <p:cNvSpPr txBox="1"/>
          <p:nvPr/>
        </p:nvSpPr>
        <p:spPr>
          <a:xfrm>
            <a:off x="6775398" y="2090133"/>
            <a:ext cx="380232" cy="323165"/>
          </a:xfrm>
          <a:prstGeom prst="rect">
            <a:avLst/>
          </a:prstGeom>
          <a:noFill/>
        </p:spPr>
        <p:txBody>
          <a:bodyPr wrap="none" rtlCol="0">
            <a:spAutoFit/>
          </a:bodyPr>
          <a:lstStyle/>
          <a:p>
            <a:r>
              <a:rPr lang="en-GB" sz="1500" b="1" dirty="0">
                <a:solidFill>
                  <a:srgbClr val="FF0000"/>
                </a:solidFill>
              </a:rPr>
              <a:t>15</a:t>
            </a:r>
          </a:p>
        </p:txBody>
      </p:sp>
      <p:sp>
        <p:nvSpPr>
          <p:cNvPr id="162" name="TextBox 161">
            <a:extLst>
              <a:ext uri="{FF2B5EF4-FFF2-40B4-BE49-F238E27FC236}">
                <a16:creationId xmlns:a16="http://schemas.microsoft.com/office/drawing/2014/main" id="{12F7B446-0C65-4729-B37D-5885337A924F}"/>
              </a:ext>
            </a:extLst>
          </p:cNvPr>
          <p:cNvSpPr txBox="1"/>
          <p:nvPr/>
        </p:nvSpPr>
        <p:spPr>
          <a:xfrm>
            <a:off x="7721908" y="1183253"/>
            <a:ext cx="380232" cy="323165"/>
          </a:xfrm>
          <a:prstGeom prst="rect">
            <a:avLst/>
          </a:prstGeom>
          <a:noFill/>
        </p:spPr>
        <p:txBody>
          <a:bodyPr wrap="none" rtlCol="0">
            <a:spAutoFit/>
          </a:bodyPr>
          <a:lstStyle/>
          <a:p>
            <a:r>
              <a:rPr lang="en-GB" sz="1500" b="1" dirty="0">
                <a:solidFill>
                  <a:srgbClr val="FF0000"/>
                </a:solidFill>
              </a:rPr>
              <a:t>15</a:t>
            </a:r>
          </a:p>
        </p:txBody>
      </p:sp>
      <p:sp>
        <p:nvSpPr>
          <p:cNvPr id="163" name="TextBox 162">
            <a:extLst>
              <a:ext uri="{FF2B5EF4-FFF2-40B4-BE49-F238E27FC236}">
                <a16:creationId xmlns:a16="http://schemas.microsoft.com/office/drawing/2014/main" id="{7F25C381-A1CE-4DCC-9173-55E11A225ADC}"/>
              </a:ext>
            </a:extLst>
          </p:cNvPr>
          <p:cNvSpPr txBox="1"/>
          <p:nvPr/>
        </p:nvSpPr>
        <p:spPr>
          <a:xfrm>
            <a:off x="8348741" y="2578320"/>
            <a:ext cx="282450" cy="323165"/>
          </a:xfrm>
          <a:prstGeom prst="rect">
            <a:avLst/>
          </a:prstGeom>
          <a:noFill/>
        </p:spPr>
        <p:txBody>
          <a:bodyPr wrap="none" rtlCol="0">
            <a:spAutoFit/>
          </a:bodyPr>
          <a:lstStyle/>
          <a:p>
            <a:r>
              <a:rPr lang="en-GB" sz="1500" b="1" dirty="0">
                <a:solidFill>
                  <a:srgbClr val="FF0000"/>
                </a:solidFill>
              </a:rPr>
              <a:t>0</a:t>
            </a:r>
          </a:p>
        </p:txBody>
      </p:sp>
      <p:sp>
        <p:nvSpPr>
          <p:cNvPr id="164" name="TextBox 163">
            <a:extLst>
              <a:ext uri="{FF2B5EF4-FFF2-40B4-BE49-F238E27FC236}">
                <a16:creationId xmlns:a16="http://schemas.microsoft.com/office/drawing/2014/main" id="{3C2A0A27-2E7F-4255-AC2D-BD4003369F2A}"/>
              </a:ext>
            </a:extLst>
          </p:cNvPr>
          <p:cNvSpPr txBox="1"/>
          <p:nvPr/>
        </p:nvSpPr>
        <p:spPr>
          <a:xfrm>
            <a:off x="8786181" y="3397630"/>
            <a:ext cx="282450" cy="323165"/>
          </a:xfrm>
          <a:prstGeom prst="rect">
            <a:avLst/>
          </a:prstGeom>
          <a:noFill/>
        </p:spPr>
        <p:txBody>
          <a:bodyPr wrap="none" rtlCol="0">
            <a:spAutoFit/>
          </a:bodyPr>
          <a:lstStyle/>
          <a:p>
            <a:r>
              <a:rPr lang="en-GB" sz="1500" b="1" dirty="0">
                <a:solidFill>
                  <a:srgbClr val="FF0000"/>
                </a:solidFill>
              </a:rPr>
              <a:t>0</a:t>
            </a:r>
          </a:p>
        </p:txBody>
      </p:sp>
      <p:sp>
        <p:nvSpPr>
          <p:cNvPr id="165" name="TextBox 164">
            <a:extLst>
              <a:ext uri="{FF2B5EF4-FFF2-40B4-BE49-F238E27FC236}">
                <a16:creationId xmlns:a16="http://schemas.microsoft.com/office/drawing/2014/main" id="{FE7B087D-546C-429D-918F-278EF3B46C06}"/>
              </a:ext>
            </a:extLst>
          </p:cNvPr>
          <p:cNvSpPr txBox="1"/>
          <p:nvPr/>
        </p:nvSpPr>
        <p:spPr>
          <a:xfrm>
            <a:off x="8285832" y="2140350"/>
            <a:ext cx="282450" cy="323165"/>
          </a:xfrm>
          <a:prstGeom prst="rect">
            <a:avLst/>
          </a:prstGeom>
          <a:noFill/>
        </p:spPr>
        <p:txBody>
          <a:bodyPr wrap="none" rtlCol="0">
            <a:spAutoFit/>
          </a:bodyPr>
          <a:lstStyle/>
          <a:p>
            <a:r>
              <a:rPr lang="en-GB" sz="1500" b="1" dirty="0">
                <a:solidFill>
                  <a:srgbClr val="FF0000"/>
                </a:solidFill>
              </a:rPr>
              <a:t>3</a:t>
            </a:r>
          </a:p>
        </p:txBody>
      </p:sp>
      <p:sp>
        <p:nvSpPr>
          <p:cNvPr id="166" name="TextBox 165">
            <a:extLst>
              <a:ext uri="{FF2B5EF4-FFF2-40B4-BE49-F238E27FC236}">
                <a16:creationId xmlns:a16="http://schemas.microsoft.com/office/drawing/2014/main" id="{81602904-5482-4750-8D6D-9D2F57C0FD6F}"/>
              </a:ext>
            </a:extLst>
          </p:cNvPr>
          <p:cNvSpPr txBox="1"/>
          <p:nvPr/>
        </p:nvSpPr>
        <p:spPr>
          <a:xfrm>
            <a:off x="10003048" y="3918850"/>
            <a:ext cx="380232" cy="323165"/>
          </a:xfrm>
          <a:prstGeom prst="rect">
            <a:avLst/>
          </a:prstGeom>
          <a:noFill/>
        </p:spPr>
        <p:txBody>
          <a:bodyPr wrap="none" rtlCol="0">
            <a:spAutoFit/>
          </a:bodyPr>
          <a:lstStyle/>
          <a:p>
            <a:r>
              <a:rPr lang="en-GB" sz="1500" b="1" dirty="0">
                <a:solidFill>
                  <a:srgbClr val="FF0000"/>
                </a:solidFill>
              </a:rPr>
              <a:t>13</a:t>
            </a:r>
          </a:p>
        </p:txBody>
      </p:sp>
      <p:sp>
        <p:nvSpPr>
          <p:cNvPr id="207" name="Isosceles Triangle 206">
            <a:extLst>
              <a:ext uri="{FF2B5EF4-FFF2-40B4-BE49-F238E27FC236}">
                <a16:creationId xmlns:a16="http://schemas.microsoft.com/office/drawing/2014/main" id="{0830C9ED-730B-4772-BFA3-64DB4B0A96C5}"/>
              </a:ext>
            </a:extLst>
          </p:cNvPr>
          <p:cNvSpPr/>
          <p:nvPr/>
        </p:nvSpPr>
        <p:spPr>
          <a:xfrm>
            <a:off x="849244" y="1419296"/>
            <a:ext cx="2717862" cy="2687746"/>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8" name="Rectangle 207">
            <a:extLst>
              <a:ext uri="{FF2B5EF4-FFF2-40B4-BE49-F238E27FC236}">
                <a16:creationId xmlns:a16="http://schemas.microsoft.com/office/drawing/2014/main" id="{666D8640-614B-4DBB-8EE5-7F74F9705C38}"/>
              </a:ext>
            </a:extLst>
          </p:cNvPr>
          <p:cNvSpPr/>
          <p:nvPr/>
        </p:nvSpPr>
        <p:spPr>
          <a:xfrm>
            <a:off x="317304" y="1134532"/>
            <a:ext cx="4081389" cy="3575998"/>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dirty="0">
              <a:solidFill>
                <a:srgbClr val="FF0000"/>
              </a:solidFill>
            </a:endParaRPr>
          </a:p>
        </p:txBody>
      </p:sp>
      <p:cxnSp>
        <p:nvCxnSpPr>
          <p:cNvPr id="209" name="Straight Connector 208">
            <a:extLst>
              <a:ext uri="{FF2B5EF4-FFF2-40B4-BE49-F238E27FC236}">
                <a16:creationId xmlns:a16="http://schemas.microsoft.com/office/drawing/2014/main" id="{C10A9C33-10C1-4E9D-B10D-B8E32771A21D}"/>
              </a:ext>
            </a:extLst>
          </p:cNvPr>
          <p:cNvCxnSpPr>
            <a:cxnSpLocks/>
          </p:cNvCxnSpPr>
          <p:nvPr/>
        </p:nvCxnSpPr>
        <p:spPr>
          <a:xfrm flipV="1">
            <a:off x="307126" y="1597543"/>
            <a:ext cx="4081388" cy="6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26C799D-34D4-48C0-8362-B0516EADAAE3}"/>
              </a:ext>
            </a:extLst>
          </p:cNvPr>
          <p:cNvCxnSpPr>
            <a:cxnSpLocks/>
          </p:cNvCxnSpPr>
          <p:nvPr/>
        </p:nvCxnSpPr>
        <p:spPr>
          <a:xfrm>
            <a:off x="307126" y="2041424"/>
            <a:ext cx="4081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FF817C28-9851-439E-A90C-1832845B777B}"/>
              </a:ext>
            </a:extLst>
          </p:cNvPr>
          <p:cNvCxnSpPr>
            <a:cxnSpLocks/>
          </p:cNvCxnSpPr>
          <p:nvPr/>
        </p:nvCxnSpPr>
        <p:spPr>
          <a:xfrm>
            <a:off x="307126" y="2478650"/>
            <a:ext cx="4081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9C5EC63B-2915-429E-B002-88698CDC5606}"/>
              </a:ext>
            </a:extLst>
          </p:cNvPr>
          <p:cNvCxnSpPr>
            <a:cxnSpLocks/>
          </p:cNvCxnSpPr>
          <p:nvPr/>
        </p:nvCxnSpPr>
        <p:spPr>
          <a:xfrm>
            <a:off x="307126" y="2915876"/>
            <a:ext cx="4081388" cy="39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BD5FA511-F847-4AB5-BBD4-403FEEF6A3A4}"/>
              </a:ext>
            </a:extLst>
          </p:cNvPr>
          <p:cNvCxnSpPr>
            <a:cxnSpLocks/>
          </p:cNvCxnSpPr>
          <p:nvPr/>
        </p:nvCxnSpPr>
        <p:spPr>
          <a:xfrm>
            <a:off x="307126" y="3359758"/>
            <a:ext cx="4081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433D405-59D3-4E5F-84B4-D34A22750203}"/>
              </a:ext>
            </a:extLst>
          </p:cNvPr>
          <p:cNvCxnSpPr>
            <a:cxnSpLocks/>
          </p:cNvCxnSpPr>
          <p:nvPr/>
        </p:nvCxnSpPr>
        <p:spPr>
          <a:xfrm>
            <a:off x="307126" y="3796985"/>
            <a:ext cx="4081388" cy="24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5417F8F-E76B-4BFE-A72D-26834C7213CE}"/>
              </a:ext>
            </a:extLst>
          </p:cNvPr>
          <p:cNvCxnSpPr>
            <a:cxnSpLocks/>
          </p:cNvCxnSpPr>
          <p:nvPr/>
        </p:nvCxnSpPr>
        <p:spPr>
          <a:xfrm flipV="1">
            <a:off x="307126" y="4297558"/>
            <a:ext cx="4081388" cy="8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D94ABF8-9142-4029-B009-9A052EE5A488}"/>
              </a:ext>
            </a:extLst>
          </p:cNvPr>
          <p:cNvCxnSpPr>
            <a:cxnSpLocks/>
          </p:cNvCxnSpPr>
          <p:nvPr/>
        </p:nvCxnSpPr>
        <p:spPr>
          <a:xfrm>
            <a:off x="827322" y="1166969"/>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3D31AD30-8CFE-4545-BF21-7B31D3B28F71}"/>
              </a:ext>
            </a:extLst>
          </p:cNvPr>
          <p:cNvCxnSpPr>
            <a:cxnSpLocks/>
          </p:cNvCxnSpPr>
          <p:nvPr/>
        </p:nvCxnSpPr>
        <p:spPr>
          <a:xfrm>
            <a:off x="1297839" y="1134530"/>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16E22CB-8378-436D-B2F8-08A44A383037}"/>
              </a:ext>
            </a:extLst>
          </p:cNvPr>
          <p:cNvCxnSpPr>
            <a:cxnSpLocks/>
          </p:cNvCxnSpPr>
          <p:nvPr/>
        </p:nvCxnSpPr>
        <p:spPr>
          <a:xfrm>
            <a:off x="1794989" y="1134530"/>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9801C75-BCDD-47E9-9924-668EBD9938D5}"/>
              </a:ext>
            </a:extLst>
          </p:cNvPr>
          <p:cNvCxnSpPr>
            <a:cxnSpLocks/>
          </p:cNvCxnSpPr>
          <p:nvPr/>
        </p:nvCxnSpPr>
        <p:spPr>
          <a:xfrm>
            <a:off x="2327649" y="1134530"/>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3CFE7045-27D0-4607-87DE-08DA9E0A7C64}"/>
              </a:ext>
            </a:extLst>
          </p:cNvPr>
          <p:cNvCxnSpPr>
            <a:cxnSpLocks/>
          </p:cNvCxnSpPr>
          <p:nvPr/>
        </p:nvCxnSpPr>
        <p:spPr>
          <a:xfrm>
            <a:off x="2886942" y="1166969"/>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79D14B3-E371-4B3D-A6DD-FA5C149CCFBE}"/>
              </a:ext>
            </a:extLst>
          </p:cNvPr>
          <p:cNvCxnSpPr>
            <a:cxnSpLocks/>
          </p:cNvCxnSpPr>
          <p:nvPr/>
        </p:nvCxnSpPr>
        <p:spPr>
          <a:xfrm>
            <a:off x="3392970" y="1166969"/>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7F50557D-1736-4DF7-8AEF-A031C9BD3C56}"/>
              </a:ext>
            </a:extLst>
          </p:cNvPr>
          <p:cNvCxnSpPr>
            <a:cxnSpLocks/>
          </p:cNvCxnSpPr>
          <p:nvPr/>
        </p:nvCxnSpPr>
        <p:spPr>
          <a:xfrm>
            <a:off x="3898998" y="1166969"/>
            <a:ext cx="0" cy="3576000"/>
          </a:xfrm>
          <a:prstGeom prst="line">
            <a:avLst/>
          </a:prstGeom>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5944A370-4825-4D67-BE88-96421241B9EC}"/>
              </a:ext>
            </a:extLst>
          </p:cNvPr>
          <p:cNvSpPr txBox="1"/>
          <p:nvPr/>
        </p:nvSpPr>
        <p:spPr>
          <a:xfrm>
            <a:off x="319835" y="1243757"/>
            <a:ext cx="574196" cy="338554"/>
          </a:xfrm>
          <a:prstGeom prst="rect">
            <a:avLst/>
          </a:prstGeom>
          <a:noFill/>
        </p:spPr>
        <p:txBody>
          <a:bodyPr wrap="none" rtlCol="0">
            <a:spAutoFit/>
          </a:bodyPr>
          <a:lstStyle/>
          <a:p>
            <a:r>
              <a:rPr lang="en-GB" sz="1600" b="1" dirty="0">
                <a:solidFill>
                  <a:srgbClr val="FF0000"/>
                </a:solidFill>
              </a:rPr>
              <a:t>(0,0)</a:t>
            </a:r>
          </a:p>
        </p:txBody>
      </p:sp>
      <p:sp>
        <p:nvSpPr>
          <p:cNvPr id="225" name="TextBox 224">
            <a:extLst>
              <a:ext uri="{FF2B5EF4-FFF2-40B4-BE49-F238E27FC236}">
                <a16:creationId xmlns:a16="http://schemas.microsoft.com/office/drawing/2014/main" id="{3F1C0542-D808-45C7-BE6C-654F204343FF}"/>
              </a:ext>
            </a:extLst>
          </p:cNvPr>
          <p:cNvSpPr txBox="1"/>
          <p:nvPr/>
        </p:nvSpPr>
        <p:spPr>
          <a:xfrm>
            <a:off x="852494" y="1231632"/>
            <a:ext cx="574196" cy="338554"/>
          </a:xfrm>
          <a:prstGeom prst="rect">
            <a:avLst/>
          </a:prstGeom>
          <a:noFill/>
        </p:spPr>
        <p:txBody>
          <a:bodyPr wrap="none" rtlCol="0">
            <a:spAutoFit/>
          </a:bodyPr>
          <a:lstStyle/>
          <a:p>
            <a:r>
              <a:rPr lang="en-GB" sz="1600" b="1" dirty="0">
                <a:solidFill>
                  <a:srgbClr val="FF0000"/>
                </a:solidFill>
              </a:rPr>
              <a:t>(1,1)</a:t>
            </a:r>
          </a:p>
        </p:txBody>
      </p:sp>
      <p:sp>
        <p:nvSpPr>
          <p:cNvPr id="226" name="TextBox 225">
            <a:extLst>
              <a:ext uri="{FF2B5EF4-FFF2-40B4-BE49-F238E27FC236}">
                <a16:creationId xmlns:a16="http://schemas.microsoft.com/office/drawing/2014/main" id="{017AAAC2-4428-4251-9C08-CB9DF567D4D8}"/>
              </a:ext>
            </a:extLst>
          </p:cNvPr>
          <p:cNvSpPr txBox="1"/>
          <p:nvPr/>
        </p:nvSpPr>
        <p:spPr>
          <a:xfrm>
            <a:off x="326256" y="1693111"/>
            <a:ext cx="574196" cy="338554"/>
          </a:xfrm>
          <a:prstGeom prst="rect">
            <a:avLst/>
          </a:prstGeom>
          <a:noFill/>
        </p:spPr>
        <p:txBody>
          <a:bodyPr wrap="none" rtlCol="0">
            <a:spAutoFit/>
          </a:bodyPr>
          <a:lstStyle/>
          <a:p>
            <a:r>
              <a:rPr lang="en-GB" sz="1600" b="1" dirty="0">
                <a:solidFill>
                  <a:srgbClr val="FF0000"/>
                </a:solidFill>
              </a:rPr>
              <a:t>(1,0)</a:t>
            </a:r>
          </a:p>
        </p:txBody>
      </p:sp>
      <p:sp>
        <p:nvSpPr>
          <p:cNvPr id="227" name="TextBox 226">
            <a:extLst>
              <a:ext uri="{FF2B5EF4-FFF2-40B4-BE49-F238E27FC236}">
                <a16:creationId xmlns:a16="http://schemas.microsoft.com/office/drawing/2014/main" id="{573AA38D-012B-468C-AFB1-C30070198BD7}"/>
              </a:ext>
            </a:extLst>
          </p:cNvPr>
          <p:cNvSpPr txBox="1"/>
          <p:nvPr/>
        </p:nvSpPr>
        <p:spPr>
          <a:xfrm>
            <a:off x="317304" y="4380857"/>
            <a:ext cx="574196" cy="338554"/>
          </a:xfrm>
          <a:prstGeom prst="rect">
            <a:avLst/>
          </a:prstGeom>
          <a:noFill/>
        </p:spPr>
        <p:txBody>
          <a:bodyPr wrap="none" rtlCol="0">
            <a:spAutoFit/>
          </a:bodyPr>
          <a:lstStyle/>
          <a:p>
            <a:r>
              <a:rPr lang="en-GB" sz="1600" b="1" dirty="0">
                <a:solidFill>
                  <a:srgbClr val="FF0000"/>
                </a:solidFill>
              </a:rPr>
              <a:t>(7,0)</a:t>
            </a:r>
          </a:p>
        </p:txBody>
      </p:sp>
      <p:sp>
        <p:nvSpPr>
          <p:cNvPr id="228" name="TextBox 227">
            <a:extLst>
              <a:ext uri="{FF2B5EF4-FFF2-40B4-BE49-F238E27FC236}">
                <a16:creationId xmlns:a16="http://schemas.microsoft.com/office/drawing/2014/main" id="{7397D09B-2BB4-40A6-9EEB-EFCA67500393}"/>
              </a:ext>
            </a:extLst>
          </p:cNvPr>
          <p:cNvSpPr txBox="1"/>
          <p:nvPr/>
        </p:nvSpPr>
        <p:spPr>
          <a:xfrm>
            <a:off x="3831616" y="4333723"/>
            <a:ext cx="574196" cy="338554"/>
          </a:xfrm>
          <a:prstGeom prst="rect">
            <a:avLst/>
          </a:prstGeom>
          <a:noFill/>
        </p:spPr>
        <p:txBody>
          <a:bodyPr wrap="none" rtlCol="0">
            <a:spAutoFit/>
          </a:bodyPr>
          <a:lstStyle/>
          <a:p>
            <a:r>
              <a:rPr lang="en-GB" sz="1600" b="1" dirty="0">
                <a:solidFill>
                  <a:srgbClr val="FF0000"/>
                </a:solidFill>
              </a:rPr>
              <a:t>(7,7)</a:t>
            </a:r>
          </a:p>
        </p:txBody>
      </p:sp>
      <p:sp>
        <p:nvSpPr>
          <p:cNvPr id="229" name="TextBox 228">
            <a:extLst>
              <a:ext uri="{FF2B5EF4-FFF2-40B4-BE49-F238E27FC236}">
                <a16:creationId xmlns:a16="http://schemas.microsoft.com/office/drawing/2014/main" id="{A98258D9-0909-4AF3-9EA5-90D7749C1D1C}"/>
              </a:ext>
            </a:extLst>
          </p:cNvPr>
          <p:cNvSpPr txBox="1"/>
          <p:nvPr/>
        </p:nvSpPr>
        <p:spPr>
          <a:xfrm>
            <a:off x="3856586" y="2547043"/>
            <a:ext cx="574196" cy="338554"/>
          </a:xfrm>
          <a:prstGeom prst="rect">
            <a:avLst/>
          </a:prstGeom>
          <a:noFill/>
        </p:spPr>
        <p:txBody>
          <a:bodyPr wrap="none" rtlCol="0">
            <a:spAutoFit/>
          </a:bodyPr>
          <a:lstStyle/>
          <a:p>
            <a:r>
              <a:rPr lang="en-GB" sz="1600" b="1" dirty="0">
                <a:solidFill>
                  <a:srgbClr val="FF0000"/>
                </a:solidFill>
              </a:rPr>
              <a:t>(3,7)</a:t>
            </a:r>
          </a:p>
        </p:txBody>
      </p:sp>
      <p:sp>
        <p:nvSpPr>
          <p:cNvPr id="230" name="TextBox 229">
            <a:extLst>
              <a:ext uri="{FF2B5EF4-FFF2-40B4-BE49-F238E27FC236}">
                <a16:creationId xmlns:a16="http://schemas.microsoft.com/office/drawing/2014/main" id="{2D5F58C9-6301-4C48-BDBF-7F7108AE11AB}"/>
              </a:ext>
            </a:extLst>
          </p:cNvPr>
          <p:cNvSpPr txBox="1"/>
          <p:nvPr/>
        </p:nvSpPr>
        <p:spPr>
          <a:xfrm>
            <a:off x="3848949" y="1196761"/>
            <a:ext cx="574196" cy="338554"/>
          </a:xfrm>
          <a:prstGeom prst="rect">
            <a:avLst/>
          </a:prstGeom>
          <a:noFill/>
        </p:spPr>
        <p:txBody>
          <a:bodyPr wrap="none" rtlCol="0">
            <a:spAutoFit/>
          </a:bodyPr>
          <a:lstStyle/>
          <a:p>
            <a:r>
              <a:rPr lang="en-GB" sz="1600" b="1" dirty="0">
                <a:solidFill>
                  <a:srgbClr val="FF0000"/>
                </a:solidFill>
              </a:rPr>
              <a:t>(0,7)</a:t>
            </a:r>
          </a:p>
        </p:txBody>
      </p:sp>
      <p:sp>
        <p:nvSpPr>
          <p:cNvPr id="231" name="TextBox 230">
            <a:extLst>
              <a:ext uri="{FF2B5EF4-FFF2-40B4-BE49-F238E27FC236}">
                <a16:creationId xmlns:a16="http://schemas.microsoft.com/office/drawing/2014/main" id="{464106A3-0293-4D5E-8F5C-B05504C6671C}"/>
              </a:ext>
            </a:extLst>
          </p:cNvPr>
          <p:cNvSpPr txBox="1"/>
          <p:nvPr/>
        </p:nvSpPr>
        <p:spPr>
          <a:xfrm>
            <a:off x="1811400" y="3455803"/>
            <a:ext cx="574196" cy="338554"/>
          </a:xfrm>
          <a:prstGeom prst="rect">
            <a:avLst/>
          </a:prstGeom>
          <a:noFill/>
        </p:spPr>
        <p:txBody>
          <a:bodyPr wrap="none" rtlCol="0">
            <a:spAutoFit/>
          </a:bodyPr>
          <a:lstStyle/>
          <a:p>
            <a:r>
              <a:rPr lang="en-GB" sz="1600" b="1" dirty="0">
                <a:solidFill>
                  <a:srgbClr val="FF0000"/>
                </a:solidFill>
              </a:rPr>
              <a:t>(5,3)</a:t>
            </a:r>
          </a:p>
        </p:txBody>
      </p:sp>
      <p:sp>
        <p:nvSpPr>
          <p:cNvPr id="232" name="TextBox 231">
            <a:extLst>
              <a:ext uri="{FF2B5EF4-FFF2-40B4-BE49-F238E27FC236}">
                <a16:creationId xmlns:a16="http://schemas.microsoft.com/office/drawing/2014/main" id="{05A1822B-11DD-46B5-B88F-85222267AF7D}"/>
              </a:ext>
            </a:extLst>
          </p:cNvPr>
          <p:cNvSpPr txBox="1"/>
          <p:nvPr/>
        </p:nvSpPr>
        <p:spPr>
          <a:xfrm>
            <a:off x="334366" y="2118995"/>
            <a:ext cx="574196" cy="338554"/>
          </a:xfrm>
          <a:prstGeom prst="rect">
            <a:avLst/>
          </a:prstGeom>
          <a:noFill/>
        </p:spPr>
        <p:txBody>
          <a:bodyPr wrap="none" rtlCol="0">
            <a:spAutoFit/>
          </a:bodyPr>
          <a:lstStyle/>
          <a:p>
            <a:r>
              <a:rPr lang="en-GB" sz="1600" b="1" dirty="0">
                <a:solidFill>
                  <a:srgbClr val="FF0000"/>
                </a:solidFill>
              </a:rPr>
              <a:t>(2,0)</a:t>
            </a:r>
          </a:p>
        </p:txBody>
      </p:sp>
      <p:sp>
        <p:nvSpPr>
          <p:cNvPr id="233" name="TextBox 232">
            <a:extLst>
              <a:ext uri="{FF2B5EF4-FFF2-40B4-BE49-F238E27FC236}">
                <a16:creationId xmlns:a16="http://schemas.microsoft.com/office/drawing/2014/main" id="{89B611AC-E5FB-44C4-BCD8-47626CC648B4}"/>
              </a:ext>
            </a:extLst>
          </p:cNvPr>
          <p:cNvSpPr txBox="1"/>
          <p:nvPr/>
        </p:nvSpPr>
        <p:spPr>
          <a:xfrm>
            <a:off x="1282181" y="1219507"/>
            <a:ext cx="574196" cy="338554"/>
          </a:xfrm>
          <a:prstGeom prst="rect">
            <a:avLst/>
          </a:prstGeom>
          <a:noFill/>
        </p:spPr>
        <p:txBody>
          <a:bodyPr wrap="none" rtlCol="0">
            <a:spAutoFit/>
          </a:bodyPr>
          <a:lstStyle/>
          <a:p>
            <a:r>
              <a:rPr lang="en-GB" sz="1600" b="1" dirty="0">
                <a:solidFill>
                  <a:srgbClr val="FF0000"/>
                </a:solidFill>
              </a:rPr>
              <a:t>(1,2)</a:t>
            </a:r>
          </a:p>
        </p:txBody>
      </p:sp>
      <p:sp>
        <p:nvSpPr>
          <p:cNvPr id="234" name="TextBox 233">
            <a:extLst>
              <a:ext uri="{FF2B5EF4-FFF2-40B4-BE49-F238E27FC236}">
                <a16:creationId xmlns:a16="http://schemas.microsoft.com/office/drawing/2014/main" id="{514B840B-E3FD-4B20-96CE-732166EA3EF8}"/>
              </a:ext>
            </a:extLst>
          </p:cNvPr>
          <p:cNvSpPr txBox="1"/>
          <p:nvPr/>
        </p:nvSpPr>
        <p:spPr>
          <a:xfrm>
            <a:off x="1907709" y="2607182"/>
            <a:ext cx="574196" cy="338554"/>
          </a:xfrm>
          <a:prstGeom prst="rect">
            <a:avLst/>
          </a:prstGeom>
          <a:noFill/>
        </p:spPr>
        <p:txBody>
          <a:bodyPr wrap="none" rtlCol="0">
            <a:spAutoFit/>
          </a:bodyPr>
          <a:lstStyle/>
          <a:p>
            <a:r>
              <a:rPr lang="en-GB" sz="1600" b="1" dirty="0">
                <a:solidFill>
                  <a:srgbClr val="FF0000"/>
                </a:solidFill>
              </a:rPr>
              <a:t>(3,3)</a:t>
            </a:r>
          </a:p>
        </p:txBody>
      </p:sp>
      <p:sp>
        <p:nvSpPr>
          <p:cNvPr id="235" name="TextBox 234">
            <a:extLst>
              <a:ext uri="{FF2B5EF4-FFF2-40B4-BE49-F238E27FC236}">
                <a16:creationId xmlns:a16="http://schemas.microsoft.com/office/drawing/2014/main" id="{A47ED338-B6F2-4D3D-8CA0-9BACDC2CBD9A}"/>
              </a:ext>
            </a:extLst>
          </p:cNvPr>
          <p:cNvSpPr txBox="1"/>
          <p:nvPr/>
        </p:nvSpPr>
        <p:spPr>
          <a:xfrm>
            <a:off x="2345149" y="3426492"/>
            <a:ext cx="574196" cy="338554"/>
          </a:xfrm>
          <a:prstGeom prst="rect">
            <a:avLst/>
          </a:prstGeom>
          <a:noFill/>
        </p:spPr>
        <p:txBody>
          <a:bodyPr wrap="none" rtlCol="0">
            <a:spAutoFit/>
          </a:bodyPr>
          <a:lstStyle/>
          <a:p>
            <a:r>
              <a:rPr lang="en-GB" sz="1600" b="1" dirty="0">
                <a:solidFill>
                  <a:srgbClr val="FF0000"/>
                </a:solidFill>
              </a:rPr>
              <a:t>(3,4)</a:t>
            </a:r>
          </a:p>
        </p:txBody>
      </p:sp>
      <p:sp>
        <p:nvSpPr>
          <p:cNvPr id="236" name="TextBox 235">
            <a:extLst>
              <a:ext uri="{FF2B5EF4-FFF2-40B4-BE49-F238E27FC236}">
                <a16:creationId xmlns:a16="http://schemas.microsoft.com/office/drawing/2014/main" id="{83080BF0-F847-4544-A9AA-AB016DB2E318}"/>
              </a:ext>
            </a:extLst>
          </p:cNvPr>
          <p:cNvSpPr txBox="1"/>
          <p:nvPr/>
        </p:nvSpPr>
        <p:spPr>
          <a:xfrm>
            <a:off x="1844800" y="2169212"/>
            <a:ext cx="574196" cy="338554"/>
          </a:xfrm>
          <a:prstGeom prst="rect">
            <a:avLst/>
          </a:prstGeom>
          <a:noFill/>
        </p:spPr>
        <p:txBody>
          <a:bodyPr wrap="none" rtlCol="0">
            <a:spAutoFit/>
          </a:bodyPr>
          <a:lstStyle/>
          <a:p>
            <a:r>
              <a:rPr lang="en-GB" sz="1600" b="1" dirty="0">
                <a:solidFill>
                  <a:srgbClr val="FF0000"/>
                </a:solidFill>
              </a:rPr>
              <a:t>(2,3)</a:t>
            </a:r>
          </a:p>
        </p:txBody>
      </p:sp>
      <p:sp>
        <p:nvSpPr>
          <p:cNvPr id="237" name="TextBox 236">
            <a:extLst>
              <a:ext uri="{FF2B5EF4-FFF2-40B4-BE49-F238E27FC236}">
                <a16:creationId xmlns:a16="http://schemas.microsoft.com/office/drawing/2014/main" id="{AB3C9FC6-3E45-4A3D-8E62-2B7DB945F5D9}"/>
              </a:ext>
            </a:extLst>
          </p:cNvPr>
          <p:cNvSpPr txBox="1"/>
          <p:nvPr/>
        </p:nvSpPr>
        <p:spPr>
          <a:xfrm>
            <a:off x="3326474" y="3931026"/>
            <a:ext cx="574196" cy="338554"/>
          </a:xfrm>
          <a:prstGeom prst="rect">
            <a:avLst/>
          </a:prstGeom>
          <a:noFill/>
        </p:spPr>
        <p:txBody>
          <a:bodyPr wrap="none" rtlCol="0">
            <a:spAutoFit/>
          </a:bodyPr>
          <a:lstStyle/>
          <a:p>
            <a:r>
              <a:rPr lang="en-GB" sz="1600" b="1" dirty="0">
                <a:solidFill>
                  <a:srgbClr val="FF0000"/>
                </a:solidFill>
              </a:rPr>
              <a:t>(6,6)</a:t>
            </a:r>
          </a:p>
        </p:txBody>
      </p:sp>
      <p:sp>
        <p:nvSpPr>
          <p:cNvPr id="238" name="TextBox 237">
            <a:extLst>
              <a:ext uri="{FF2B5EF4-FFF2-40B4-BE49-F238E27FC236}">
                <a16:creationId xmlns:a16="http://schemas.microsoft.com/office/drawing/2014/main" id="{BB8F5086-3BA9-4073-8159-A456FE758F11}"/>
              </a:ext>
            </a:extLst>
          </p:cNvPr>
          <p:cNvSpPr txBox="1"/>
          <p:nvPr/>
        </p:nvSpPr>
        <p:spPr>
          <a:xfrm>
            <a:off x="772547" y="2527655"/>
            <a:ext cx="574196" cy="338554"/>
          </a:xfrm>
          <a:prstGeom prst="rect">
            <a:avLst/>
          </a:prstGeom>
          <a:noFill/>
        </p:spPr>
        <p:txBody>
          <a:bodyPr wrap="none" rtlCol="0">
            <a:spAutoFit/>
          </a:bodyPr>
          <a:lstStyle/>
          <a:p>
            <a:r>
              <a:rPr lang="en-GB" sz="1600" b="1" dirty="0">
                <a:solidFill>
                  <a:srgbClr val="FF0000"/>
                </a:solidFill>
              </a:rPr>
              <a:t>(3,1)</a:t>
            </a:r>
          </a:p>
        </p:txBody>
      </p:sp>
      <p:sp>
        <p:nvSpPr>
          <p:cNvPr id="239" name="TextBox 238">
            <a:extLst>
              <a:ext uri="{FF2B5EF4-FFF2-40B4-BE49-F238E27FC236}">
                <a16:creationId xmlns:a16="http://schemas.microsoft.com/office/drawing/2014/main" id="{FFF32806-D010-4061-BE31-A3DC1BD54056}"/>
              </a:ext>
            </a:extLst>
          </p:cNvPr>
          <p:cNvSpPr txBox="1"/>
          <p:nvPr/>
        </p:nvSpPr>
        <p:spPr>
          <a:xfrm>
            <a:off x="3385851" y="3008468"/>
            <a:ext cx="574196" cy="338554"/>
          </a:xfrm>
          <a:prstGeom prst="rect">
            <a:avLst/>
          </a:prstGeom>
          <a:noFill/>
        </p:spPr>
        <p:txBody>
          <a:bodyPr wrap="none" rtlCol="0">
            <a:spAutoFit/>
          </a:bodyPr>
          <a:lstStyle/>
          <a:p>
            <a:r>
              <a:rPr lang="en-GB" sz="1600" b="1" dirty="0">
                <a:solidFill>
                  <a:srgbClr val="FF0000"/>
                </a:solidFill>
              </a:rPr>
              <a:t>(4,6)</a:t>
            </a:r>
          </a:p>
        </p:txBody>
      </p:sp>
      <p:sp>
        <p:nvSpPr>
          <p:cNvPr id="242" name="TextBox 241">
            <a:extLst>
              <a:ext uri="{FF2B5EF4-FFF2-40B4-BE49-F238E27FC236}">
                <a16:creationId xmlns:a16="http://schemas.microsoft.com/office/drawing/2014/main" id="{07027AF2-6212-4E69-8F84-6825E50A4175}"/>
              </a:ext>
            </a:extLst>
          </p:cNvPr>
          <p:cNvSpPr txBox="1"/>
          <p:nvPr/>
        </p:nvSpPr>
        <p:spPr>
          <a:xfrm>
            <a:off x="7293732" y="2539873"/>
            <a:ext cx="380232" cy="323165"/>
          </a:xfrm>
          <a:prstGeom prst="rect">
            <a:avLst/>
          </a:prstGeom>
          <a:noFill/>
        </p:spPr>
        <p:txBody>
          <a:bodyPr wrap="none" rtlCol="0">
            <a:spAutoFit/>
          </a:bodyPr>
          <a:lstStyle/>
          <a:p>
            <a:r>
              <a:rPr lang="en-GB" sz="1500" b="1" dirty="0">
                <a:solidFill>
                  <a:srgbClr val="FF0000"/>
                </a:solidFill>
              </a:rPr>
              <a:t>15</a:t>
            </a:r>
          </a:p>
        </p:txBody>
      </p:sp>
      <p:sp>
        <p:nvSpPr>
          <p:cNvPr id="243" name="TextBox 242">
            <a:extLst>
              <a:ext uri="{FF2B5EF4-FFF2-40B4-BE49-F238E27FC236}">
                <a16:creationId xmlns:a16="http://schemas.microsoft.com/office/drawing/2014/main" id="{120C3402-E871-466F-B999-500034C99669}"/>
              </a:ext>
            </a:extLst>
          </p:cNvPr>
          <p:cNvSpPr txBox="1"/>
          <p:nvPr/>
        </p:nvSpPr>
        <p:spPr>
          <a:xfrm>
            <a:off x="9903480" y="2963047"/>
            <a:ext cx="380232" cy="323165"/>
          </a:xfrm>
          <a:prstGeom prst="rect">
            <a:avLst/>
          </a:prstGeom>
          <a:noFill/>
        </p:spPr>
        <p:txBody>
          <a:bodyPr wrap="none" rtlCol="0">
            <a:spAutoFit/>
          </a:bodyPr>
          <a:lstStyle/>
          <a:p>
            <a:r>
              <a:rPr lang="en-GB" sz="1500" b="1" dirty="0">
                <a:solidFill>
                  <a:srgbClr val="FF0000"/>
                </a:solidFill>
              </a:rPr>
              <a:t>15</a:t>
            </a:r>
          </a:p>
        </p:txBody>
      </p:sp>
      <p:sp>
        <p:nvSpPr>
          <p:cNvPr id="78" name="Title 1">
            <a:extLst>
              <a:ext uri="{FF2B5EF4-FFF2-40B4-BE49-F238E27FC236}">
                <a16:creationId xmlns:a16="http://schemas.microsoft.com/office/drawing/2014/main" id="{78A50862-BC98-4973-8870-BF41864D49B1}"/>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u="sng" dirty="0">
                <a:solidFill>
                  <a:schemeClr val="bg1"/>
                </a:solidFill>
              </a:rPr>
              <a:t>Grey Scale Image</a:t>
            </a:r>
          </a:p>
        </p:txBody>
      </p:sp>
      <p:sp>
        <p:nvSpPr>
          <p:cNvPr id="79" name="Rectangle 78">
            <a:extLst>
              <a:ext uri="{FF2B5EF4-FFF2-40B4-BE49-F238E27FC236}">
                <a16:creationId xmlns:a16="http://schemas.microsoft.com/office/drawing/2014/main" id="{C4A0D00C-4AA4-4177-9005-5FC63DD5EED6}"/>
              </a:ext>
            </a:extLst>
          </p:cNvPr>
          <p:cNvSpPr/>
          <p:nvPr/>
        </p:nvSpPr>
        <p:spPr>
          <a:xfrm>
            <a:off x="8131100" y="5404243"/>
            <a:ext cx="369624" cy="30328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Rectangle 79">
            <a:extLst>
              <a:ext uri="{FF2B5EF4-FFF2-40B4-BE49-F238E27FC236}">
                <a16:creationId xmlns:a16="http://schemas.microsoft.com/office/drawing/2014/main" id="{5A5E755B-F9CF-453D-A946-09232D0E5384}"/>
              </a:ext>
            </a:extLst>
          </p:cNvPr>
          <p:cNvSpPr/>
          <p:nvPr/>
        </p:nvSpPr>
        <p:spPr>
          <a:xfrm>
            <a:off x="4011983" y="5350093"/>
            <a:ext cx="369624" cy="3032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TextBox 80">
            <a:extLst>
              <a:ext uri="{FF2B5EF4-FFF2-40B4-BE49-F238E27FC236}">
                <a16:creationId xmlns:a16="http://schemas.microsoft.com/office/drawing/2014/main" id="{196DA6D7-C073-4228-A3BF-4C8FBB5EDAEA}"/>
              </a:ext>
            </a:extLst>
          </p:cNvPr>
          <p:cNvSpPr txBox="1"/>
          <p:nvPr/>
        </p:nvSpPr>
        <p:spPr>
          <a:xfrm>
            <a:off x="4039847" y="5807897"/>
            <a:ext cx="420308" cy="276999"/>
          </a:xfrm>
          <a:prstGeom prst="rect">
            <a:avLst/>
          </a:prstGeom>
          <a:noFill/>
        </p:spPr>
        <p:txBody>
          <a:bodyPr wrap="none" rtlCol="0">
            <a:spAutoFit/>
          </a:bodyPr>
          <a:lstStyle/>
          <a:p>
            <a:r>
              <a:rPr lang="en-GB" sz="1200" dirty="0"/>
              <a:t>256</a:t>
            </a:r>
          </a:p>
        </p:txBody>
      </p:sp>
    </p:spTree>
    <p:extLst>
      <p:ext uri="{BB962C8B-B14F-4D97-AF65-F5344CB8AC3E}">
        <p14:creationId xmlns:p14="http://schemas.microsoft.com/office/powerpoint/2010/main" val="3105593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DC5BA-B9A1-4C6F-8911-FB2F345BB42A}"/>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DENOISING OR SMOOTHENING FILTERS</a:t>
            </a:r>
          </a:p>
        </p:txBody>
      </p:sp>
      <p:sp>
        <p:nvSpPr>
          <p:cNvPr id="9" name="TextBox 8">
            <a:extLst>
              <a:ext uri="{FF2B5EF4-FFF2-40B4-BE49-F238E27FC236}">
                <a16:creationId xmlns:a16="http://schemas.microsoft.com/office/drawing/2014/main" id="{56897869-FE32-45C6-A5A8-287870601671}"/>
              </a:ext>
            </a:extLst>
          </p:cNvPr>
          <p:cNvSpPr txBox="1"/>
          <p:nvPr/>
        </p:nvSpPr>
        <p:spPr>
          <a:xfrm>
            <a:off x="101674" y="582292"/>
            <a:ext cx="5243513"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GB" i="1" dirty="0">
                <a:solidFill>
                  <a:srgbClr val="212529"/>
                </a:solidFill>
                <a:latin typeface="Open Sans" panose="020B0604020202020204" pitchFamily="34" charset="0"/>
              </a:rPr>
              <a:t>Bilateral filter</a:t>
            </a:r>
            <a:endParaRPr lang="en-GB" dirty="0"/>
          </a:p>
        </p:txBody>
      </p:sp>
      <p:sp>
        <p:nvSpPr>
          <p:cNvPr id="10" name="TextBox 9">
            <a:extLst>
              <a:ext uri="{FF2B5EF4-FFF2-40B4-BE49-F238E27FC236}">
                <a16:creationId xmlns:a16="http://schemas.microsoft.com/office/drawing/2014/main" id="{7C8EC631-A53A-4867-9AE4-63774FD96723}"/>
              </a:ext>
            </a:extLst>
          </p:cNvPr>
          <p:cNvSpPr txBox="1"/>
          <p:nvPr/>
        </p:nvSpPr>
        <p:spPr>
          <a:xfrm>
            <a:off x="101674" y="983290"/>
            <a:ext cx="7624689" cy="923330"/>
          </a:xfrm>
          <a:prstGeom prst="rect">
            <a:avLst/>
          </a:prstGeom>
          <a:noFill/>
        </p:spPr>
        <p:txBody>
          <a:bodyPr wrap="square">
            <a:spAutoFit/>
          </a:bodyPr>
          <a:lstStyle>
            <a:defPPr>
              <a:defRPr lang="en-US"/>
            </a:defPPr>
            <a:lvl1pPr>
              <a:defRPr b="0" i="0">
                <a:solidFill>
                  <a:srgbClr val="000000"/>
                </a:solidFill>
                <a:effectLst/>
                <a:latin typeface="Times New Roman" panose="02020603050405020304" pitchFamily="18" charset="0"/>
              </a:defRPr>
            </a:lvl1pPr>
          </a:lstStyle>
          <a:p>
            <a:r>
              <a:rPr lang="en-GB" dirty="0"/>
              <a:t>This is best to preserve edges with denoising.</a:t>
            </a:r>
          </a:p>
          <a:p>
            <a:r>
              <a:rPr lang="en-GB" dirty="0"/>
              <a:t>Centre pixel replaces with the weighted average of the nearby pixels</a:t>
            </a:r>
          </a:p>
          <a:p>
            <a:r>
              <a:rPr lang="en-GB" dirty="0"/>
              <a:t>Can be used for 3d and 2d images.</a:t>
            </a:r>
          </a:p>
        </p:txBody>
      </p:sp>
      <p:pic>
        <p:nvPicPr>
          <p:cNvPr id="5" name="Picture 4">
            <a:extLst>
              <a:ext uri="{FF2B5EF4-FFF2-40B4-BE49-F238E27FC236}">
                <a16:creationId xmlns:a16="http://schemas.microsoft.com/office/drawing/2014/main" id="{B43BEDC4-AC4C-4AA1-8473-9C49A28D445C}"/>
              </a:ext>
            </a:extLst>
          </p:cNvPr>
          <p:cNvPicPr>
            <a:picLocks noChangeAspect="1"/>
          </p:cNvPicPr>
          <p:nvPr/>
        </p:nvPicPr>
        <p:blipFill rotWithShape="1">
          <a:blip r:embed="rId3"/>
          <a:srcRect t="17481" r="19362"/>
          <a:stretch/>
        </p:blipFill>
        <p:spPr>
          <a:xfrm>
            <a:off x="6238333" y="3172148"/>
            <a:ext cx="5780556" cy="3325780"/>
          </a:xfrm>
          <a:prstGeom prst="rect">
            <a:avLst/>
          </a:prstGeom>
        </p:spPr>
      </p:pic>
      <p:sp>
        <p:nvSpPr>
          <p:cNvPr id="17" name="TextBox 16">
            <a:extLst>
              <a:ext uri="{FF2B5EF4-FFF2-40B4-BE49-F238E27FC236}">
                <a16:creationId xmlns:a16="http://schemas.microsoft.com/office/drawing/2014/main" id="{FD75878F-9CB5-4AB8-A441-2EEB9FD41E06}"/>
              </a:ext>
            </a:extLst>
          </p:cNvPr>
          <p:cNvSpPr txBox="1"/>
          <p:nvPr/>
        </p:nvSpPr>
        <p:spPr>
          <a:xfrm>
            <a:off x="101674" y="1847820"/>
            <a:ext cx="11988652" cy="1477328"/>
          </a:xfrm>
          <a:prstGeom prst="rect">
            <a:avLst/>
          </a:prstGeom>
          <a:noFill/>
        </p:spPr>
        <p:txBody>
          <a:bodyPr wrap="square">
            <a:spAutoFit/>
          </a:bodyPr>
          <a:lstStyle/>
          <a:p>
            <a:r>
              <a:rPr lang="en-GB" dirty="0"/>
              <a:t>Sigma values: For simplicity, you can set the 2 sigma values to be the same.  If they are small (&lt; 10), the filter will not have </a:t>
            </a:r>
          </a:p>
          <a:p>
            <a:r>
              <a:rPr lang="en-GB" dirty="0"/>
              <a:t>                          much effect,  whereas if they are large (&gt; 150), they will have a very strong effect,  making the image look </a:t>
            </a:r>
          </a:p>
          <a:p>
            <a:r>
              <a:rPr lang="en-GB" dirty="0"/>
              <a:t>                          "cartoonish".</a:t>
            </a:r>
          </a:p>
          <a:p>
            <a:r>
              <a:rPr lang="en-GB" dirty="0"/>
              <a:t>Filter size: Large filters (d &gt; 5) are very slow, so it is recommended to use d=5 for real-time applications, and perhaps d=9 for     </a:t>
            </a:r>
          </a:p>
          <a:p>
            <a:r>
              <a:rPr lang="en-GB" dirty="0"/>
              <a:t>                     offline applications that need   heavy noise filtering.</a:t>
            </a:r>
          </a:p>
        </p:txBody>
      </p:sp>
    </p:spTree>
    <p:extLst>
      <p:ext uri="{BB962C8B-B14F-4D97-AF65-F5344CB8AC3E}">
        <p14:creationId xmlns:p14="http://schemas.microsoft.com/office/powerpoint/2010/main" val="3524694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DC5BA-B9A1-4C6F-8911-FB2F345BB42A}"/>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DENOISING OR SMOOTHENING FILTERS</a:t>
            </a:r>
          </a:p>
        </p:txBody>
      </p:sp>
      <p:sp>
        <p:nvSpPr>
          <p:cNvPr id="9" name="TextBox 8">
            <a:extLst>
              <a:ext uri="{FF2B5EF4-FFF2-40B4-BE49-F238E27FC236}">
                <a16:creationId xmlns:a16="http://schemas.microsoft.com/office/drawing/2014/main" id="{56897869-FE32-45C6-A5A8-287870601671}"/>
              </a:ext>
            </a:extLst>
          </p:cNvPr>
          <p:cNvSpPr txBox="1"/>
          <p:nvPr/>
        </p:nvSpPr>
        <p:spPr>
          <a:xfrm>
            <a:off x="0" y="798868"/>
            <a:ext cx="5243513"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GB" i="1" dirty="0">
                <a:solidFill>
                  <a:srgbClr val="212529"/>
                </a:solidFill>
                <a:latin typeface="Open Sans" panose="020B0604020202020204" pitchFamily="34" charset="0"/>
              </a:rPr>
              <a:t>Total Variation Filter (TVF)</a:t>
            </a:r>
            <a:endParaRPr lang="en-GB" dirty="0"/>
          </a:p>
        </p:txBody>
      </p:sp>
      <p:sp>
        <p:nvSpPr>
          <p:cNvPr id="7" name="TextBox 6">
            <a:extLst>
              <a:ext uri="{FF2B5EF4-FFF2-40B4-BE49-F238E27FC236}">
                <a16:creationId xmlns:a16="http://schemas.microsoft.com/office/drawing/2014/main" id="{3613B27A-A31C-4A18-BCA0-64120CC1F71E}"/>
              </a:ext>
            </a:extLst>
          </p:cNvPr>
          <p:cNvSpPr txBox="1"/>
          <p:nvPr/>
        </p:nvSpPr>
        <p:spPr>
          <a:xfrm>
            <a:off x="-1" y="1446332"/>
            <a:ext cx="5243513"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GB" i="1" dirty="0">
                <a:solidFill>
                  <a:srgbClr val="212529"/>
                </a:solidFill>
                <a:latin typeface="Open Sans" panose="020B0604020202020204" pitchFamily="34" charset="0"/>
              </a:rPr>
              <a:t>Block Matching and 3D Filter (BM3D)</a:t>
            </a:r>
            <a:endParaRPr lang="en-GB" dirty="0"/>
          </a:p>
        </p:txBody>
      </p:sp>
    </p:spTree>
    <p:extLst>
      <p:ext uri="{BB962C8B-B14F-4D97-AF65-F5344CB8AC3E}">
        <p14:creationId xmlns:p14="http://schemas.microsoft.com/office/powerpoint/2010/main" val="3300998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DC5BA-B9A1-4C6F-8911-FB2F345BB42A}"/>
              </a:ext>
            </a:extLst>
          </p:cNvPr>
          <p:cNvSpPr txBox="1">
            <a:spLocks/>
          </p:cNvSpPr>
          <p:nvPr/>
        </p:nvSpPr>
        <p:spPr>
          <a:xfrm>
            <a:off x="3390899" y="2422004"/>
            <a:ext cx="5410201" cy="2013992"/>
          </a:xfrm>
          <a:prstGeom prst="rect">
            <a:avLst/>
          </a:prstGeom>
          <a:solidFill>
            <a:schemeClr val="accent5">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7000" b="1" dirty="0">
                <a:solidFill>
                  <a:schemeClr val="bg1"/>
                </a:solidFill>
              </a:rPr>
              <a:t>Thresholding</a:t>
            </a:r>
          </a:p>
        </p:txBody>
      </p:sp>
    </p:spTree>
    <p:extLst>
      <p:ext uri="{BB962C8B-B14F-4D97-AF65-F5344CB8AC3E}">
        <p14:creationId xmlns:p14="http://schemas.microsoft.com/office/powerpoint/2010/main" val="3368432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84A07C-EA9B-4C23-BA94-DB9D3BD59844}"/>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Image Thresholding</a:t>
            </a: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0F1B203E-3208-422A-B682-67D9F53945A5}"/>
                  </a:ext>
                </a:extLst>
              </p:cNvPr>
              <p:cNvGraphicFramePr>
                <a:graphicFrameLocks noChangeAspect="1"/>
              </p:cNvGraphicFramePr>
              <p:nvPr/>
            </p:nvGraphicFramePr>
            <p:xfrm>
              <a:off x="5399294" y="582292"/>
              <a:ext cx="6792704" cy="3820896"/>
            </p:xfrm>
            <a:graphic>
              <a:graphicData uri="http://schemas.microsoft.com/office/powerpoint/2016/slidezoom">
                <pslz:sldZm>
                  <pslz:sldZmObj sldId="272" cId="1508374117">
                    <pslz:zmPr id="{C66DE4E7-6572-4D8B-AB88-86C27AF96F05}" returnToParent="0" transitionDur="1000">
                      <p166:blipFill xmlns:p166="http://schemas.microsoft.com/office/powerpoint/2016/6/main">
                        <a:blip r:embed="rId2"/>
                        <a:stretch>
                          <a:fillRect/>
                        </a:stretch>
                      </p166:blipFill>
                      <p166:spPr xmlns:p166="http://schemas.microsoft.com/office/powerpoint/2016/6/main">
                        <a:xfrm>
                          <a:off x="0" y="0"/>
                          <a:ext cx="6792704" cy="3820896"/>
                        </a:xfrm>
                        <a:prstGeom prst="rect">
                          <a:avLst/>
                        </a:prstGeom>
                        <a:ln w="12700">
                          <a:solidFill>
                            <a:schemeClr val="tx1"/>
                          </a:solidFill>
                        </a:ln>
                      </p166:spPr>
                    </pslz:zmPr>
                  </pslz:sldZmObj>
                </pslz:sldZm>
              </a:graphicData>
            </a:graphic>
          </p:graphicFrame>
        </mc:Choice>
        <mc:Fallback xmlns="">
          <p:pic>
            <p:nvPicPr>
              <p:cNvPr id="10" name="Slide Zoom 9">
                <a:extLst>
                  <a:ext uri="{FF2B5EF4-FFF2-40B4-BE49-F238E27FC236}">
                    <a16:creationId xmlns:a16="http://schemas.microsoft.com/office/drawing/2014/main" id="{0F1B203E-3208-422A-B682-67D9F53945A5}"/>
                  </a:ext>
                </a:extLst>
              </p:cNvPr>
              <p:cNvPicPr>
                <a:picLocks noGrp="1" noRot="1" noChangeAspect="1" noMove="1" noResize="1" noEditPoints="1" noAdjustHandles="1" noChangeArrowheads="1" noChangeShapeType="1"/>
              </p:cNvPicPr>
              <p:nvPr/>
            </p:nvPicPr>
            <p:blipFill>
              <a:blip r:embed="rId3"/>
              <a:stretch>
                <a:fillRect/>
              </a:stretch>
            </p:blipFill>
            <p:spPr>
              <a:xfrm>
                <a:off x="5399294" y="582292"/>
                <a:ext cx="6792704" cy="3820896"/>
              </a:xfrm>
              <a:prstGeom prst="rect">
                <a:avLst/>
              </a:prstGeom>
              <a:ln w="12700">
                <a:solidFill>
                  <a:schemeClr val="tx1"/>
                </a:solidFill>
              </a:ln>
            </p:spPr>
          </p:pic>
        </mc:Fallback>
      </mc:AlternateContent>
      <p:pic>
        <p:nvPicPr>
          <p:cNvPr id="7" name="Picture 6">
            <a:extLst>
              <a:ext uri="{FF2B5EF4-FFF2-40B4-BE49-F238E27FC236}">
                <a16:creationId xmlns:a16="http://schemas.microsoft.com/office/drawing/2014/main" id="{33BB1B60-6ADC-416D-BDF8-98A5072FAAEE}"/>
              </a:ext>
            </a:extLst>
          </p:cNvPr>
          <p:cNvPicPr>
            <a:picLocks noChangeAspect="1"/>
          </p:cNvPicPr>
          <p:nvPr/>
        </p:nvPicPr>
        <p:blipFill>
          <a:blip r:embed="rId4"/>
          <a:stretch>
            <a:fillRect/>
          </a:stretch>
        </p:blipFill>
        <p:spPr>
          <a:xfrm>
            <a:off x="10424407" y="4466492"/>
            <a:ext cx="1767591" cy="2322895"/>
          </a:xfrm>
          <a:prstGeom prst="rect">
            <a:avLst/>
          </a:prstGeom>
          <a:ln>
            <a:solidFill>
              <a:schemeClr val="accent1"/>
            </a:solidFill>
          </a:ln>
        </p:spPr>
      </p:pic>
      <p:sp>
        <p:nvSpPr>
          <p:cNvPr id="2" name="TextBox 1">
            <a:extLst>
              <a:ext uri="{FF2B5EF4-FFF2-40B4-BE49-F238E27FC236}">
                <a16:creationId xmlns:a16="http://schemas.microsoft.com/office/drawing/2014/main" id="{6C5C2C1D-413D-4EF8-9C1E-FC2DCE7D3D27}"/>
              </a:ext>
            </a:extLst>
          </p:cNvPr>
          <p:cNvSpPr txBox="1"/>
          <p:nvPr/>
        </p:nvSpPr>
        <p:spPr>
          <a:xfrm>
            <a:off x="1" y="647158"/>
            <a:ext cx="5295899" cy="1200329"/>
          </a:xfrm>
          <a:prstGeom prst="rect">
            <a:avLst/>
          </a:prstGeom>
          <a:noFill/>
        </p:spPr>
        <p:txBody>
          <a:bodyPr wrap="square" rtlCol="0">
            <a:spAutoFit/>
          </a:bodyPr>
          <a:lstStyle/>
          <a:p>
            <a:r>
              <a:rPr lang="en-GB" b="0" i="0" dirty="0">
                <a:solidFill>
                  <a:srgbClr val="202122"/>
                </a:solidFill>
                <a:effectLst/>
                <a:latin typeface="Arial" panose="020B0604020202020204" pitchFamily="34" charset="0"/>
              </a:rPr>
              <a:t>Thresholding is the simplest method of segmenting images.</a:t>
            </a:r>
          </a:p>
          <a:p>
            <a:r>
              <a:rPr lang="en-GB" dirty="0">
                <a:solidFill>
                  <a:srgbClr val="202122"/>
                </a:solidFill>
                <a:latin typeface="Arial" panose="020B0604020202020204" pitchFamily="34" charset="0"/>
              </a:rPr>
              <a:t>Example it can divide the image into </a:t>
            </a:r>
            <a:r>
              <a:rPr lang="en-GB" b="0" i="0" dirty="0">
                <a:solidFill>
                  <a:srgbClr val="202122"/>
                </a:solidFill>
                <a:effectLst/>
                <a:latin typeface="Arial" panose="020B0604020202020204" pitchFamily="34" charset="0"/>
              </a:rPr>
              <a:t> </a:t>
            </a:r>
            <a:r>
              <a:rPr lang="en-GB" b="1" i="0" dirty="0">
                <a:solidFill>
                  <a:srgbClr val="202122"/>
                </a:solidFill>
                <a:effectLst/>
                <a:latin typeface="Arial" panose="020B0604020202020204" pitchFamily="34" charset="0"/>
              </a:rPr>
              <a:t>background</a:t>
            </a:r>
            <a:r>
              <a:rPr lang="en-GB" b="0" i="0" dirty="0">
                <a:solidFill>
                  <a:srgbClr val="202122"/>
                </a:solidFill>
                <a:effectLst/>
                <a:latin typeface="Arial" panose="020B0604020202020204" pitchFamily="34" charset="0"/>
              </a:rPr>
              <a:t> and the </a:t>
            </a:r>
            <a:r>
              <a:rPr lang="en-GB" b="1" i="0" dirty="0">
                <a:solidFill>
                  <a:srgbClr val="202122"/>
                </a:solidFill>
                <a:effectLst/>
                <a:latin typeface="Arial" panose="020B0604020202020204" pitchFamily="34" charset="0"/>
              </a:rPr>
              <a:t>foreground</a:t>
            </a:r>
            <a:endParaRPr lang="en-GB" dirty="0"/>
          </a:p>
        </p:txBody>
      </p:sp>
      <p:pic>
        <p:nvPicPr>
          <p:cNvPr id="5" name="Picture 4">
            <a:extLst>
              <a:ext uri="{FF2B5EF4-FFF2-40B4-BE49-F238E27FC236}">
                <a16:creationId xmlns:a16="http://schemas.microsoft.com/office/drawing/2014/main" id="{7216DCC4-3E60-4894-B31F-096628221207}"/>
              </a:ext>
            </a:extLst>
          </p:cNvPr>
          <p:cNvPicPr>
            <a:picLocks noChangeAspect="1"/>
          </p:cNvPicPr>
          <p:nvPr/>
        </p:nvPicPr>
        <p:blipFill rotWithShape="1">
          <a:blip r:embed="rId5"/>
          <a:srcRect b="53425"/>
          <a:stretch/>
        </p:blipFill>
        <p:spPr>
          <a:xfrm>
            <a:off x="0" y="2120842"/>
            <a:ext cx="2114550" cy="2364521"/>
          </a:xfrm>
          <a:prstGeom prst="rect">
            <a:avLst/>
          </a:prstGeom>
        </p:spPr>
      </p:pic>
      <p:pic>
        <p:nvPicPr>
          <p:cNvPr id="9" name="Picture 8">
            <a:extLst>
              <a:ext uri="{FF2B5EF4-FFF2-40B4-BE49-F238E27FC236}">
                <a16:creationId xmlns:a16="http://schemas.microsoft.com/office/drawing/2014/main" id="{A987E83C-5BDA-4667-9394-70BEC7E29B62}"/>
              </a:ext>
            </a:extLst>
          </p:cNvPr>
          <p:cNvPicPr>
            <a:picLocks noChangeAspect="1"/>
          </p:cNvPicPr>
          <p:nvPr/>
        </p:nvPicPr>
        <p:blipFill rotWithShape="1">
          <a:blip r:embed="rId5"/>
          <a:srcRect t="54385" b="892"/>
          <a:stretch/>
        </p:blipFill>
        <p:spPr>
          <a:xfrm>
            <a:off x="2114550" y="2119412"/>
            <a:ext cx="2203450" cy="2365951"/>
          </a:xfrm>
          <a:prstGeom prst="rect">
            <a:avLst/>
          </a:prstGeom>
        </p:spPr>
      </p:pic>
    </p:spTree>
    <p:extLst>
      <p:ext uri="{BB962C8B-B14F-4D97-AF65-F5344CB8AC3E}">
        <p14:creationId xmlns:p14="http://schemas.microsoft.com/office/powerpoint/2010/main" val="3809235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84A07C-EA9B-4C23-BA94-DB9D3BD59844}"/>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Image Thresholding</a:t>
            </a:r>
          </a:p>
        </p:txBody>
      </p:sp>
      <p:pic>
        <p:nvPicPr>
          <p:cNvPr id="6" name="Picture 5">
            <a:extLst>
              <a:ext uri="{FF2B5EF4-FFF2-40B4-BE49-F238E27FC236}">
                <a16:creationId xmlns:a16="http://schemas.microsoft.com/office/drawing/2014/main" id="{52A05B6D-6596-4343-AAD1-EED6EFB874FD}"/>
              </a:ext>
            </a:extLst>
          </p:cNvPr>
          <p:cNvPicPr>
            <a:picLocks noChangeAspect="1"/>
          </p:cNvPicPr>
          <p:nvPr/>
        </p:nvPicPr>
        <p:blipFill>
          <a:blip r:embed="rId2"/>
          <a:stretch>
            <a:fillRect/>
          </a:stretch>
        </p:blipFill>
        <p:spPr>
          <a:xfrm>
            <a:off x="0" y="582292"/>
            <a:ext cx="5767754" cy="4292937"/>
          </a:xfrm>
          <a:prstGeom prst="rect">
            <a:avLst/>
          </a:prstGeom>
        </p:spPr>
      </p:pic>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0F1B203E-3208-422A-B682-67D9F53945A5}"/>
                  </a:ext>
                </a:extLst>
              </p:cNvPr>
              <p:cNvGraphicFramePr>
                <a:graphicFrameLocks noChangeAspect="1"/>
              </p:cNvGraphicFramePr>
              <p:nvPr>
                <p:extLst>
                  <p:ext uri="{D42A27DB-BD31-4B8C-83A1-F6EECF244321}">
                    <p14:modId xmlns:p14="http://schemas.microsoft.com/office/powerpoint/2010/main" val="143455553"/>
                  </p:ext>
                </p:extLst>
              </p:nvPr>
            </p:nvGraphicFramePr>
            <p:xfrm>
              <a:off x="5399294" y="582288"/>
              <a:ext cx="6792704" cy="3820896"/>
            </p:xfrm>
            <a:graphic>
              <a:graphicData uri="http://schemas.microsoft.com/office/powerpoint/2016/slidezoom">
                <pslz:sldZm>
                  <pslz:sldZmObj sldId="272" cId="1508374117">
                    <pslz:zmPr id="{C66DE4E7-6572-4D8B-AB88-86C27AF96F05}" returnToParent="0" transitionDur="1000">
                      <p166:blipFill xmlns:p166="http://schemas.microsoft.com/office/powerpoint/2016/6/main">
                        <a:blip r:embed="rId3"/>
                        <a:stretch>
                          <a:fillRect/>
                        </a:stretch>
                      </p166:blipFill>
                      <p166:spPr xmlns:p166="http://schemas.microsoft.com/office/powerpoint/2016/6/main">
                        <a:xfrm>
                          <a:off x="0" y="0"/>
                          <a:ext cx="6792704" cy="3820896"/>
                        </a:xfrm>
                        <a:prstGeom prst="rect">
                          <a:avLst/>
                        </a:prstGeom>
                        <a:ln w="12700">
                          <a:solidFill>
                            <a:schemeClr val="tx1"/>
                          </a:solidFill>
                        </a:ln>
                      </p166:spPr>
                    </pslz:zmPr>
                  </pslz:sldZmObj>
                </pslz:sldZm>
              </a:graphicData>
            </a:graphic>
          </p:graphicFrame>
        </mc:Choice>
        <mc:Fallback xmlns="">
          <p:pic>
            <p:nvPicPr>
              <p:cNvPr id="10" name="Slide Zoom 9">
                <a:hlinkClick r:id="rId4" action="ppaction://hlinksldjump"/>
                <a:extLst>
                  <a:ext uri="{FF2B5EF4-FFF2-40B4-BE49-F238E27FC236}">
                    <a16:creationId xmlns:a16="http://schemas.microsoft.com/office/drawing/2014/main" id="{0F1B203E-3208-422A-B682-67D9F53945A5}"/>
                  </a:ext>
                </a:extLst>
              </p:cNvPr>
              <p:cNvPicPr>
                <a:picLocks noGrp="1" noRot="1" noChangeAspect="1" noMove="1" noResize="1" noEditPoints="1" noAdjustHandles="1" noChangeArrowheads="1" noChangeShapeType="1"/>
              </p:cNvPicPr>
              <p:nvPr/>
            </p:nvPicPr>
            <p:blipFill>
              <a:blip r:embed="rId5"/>
              <a:stretch>
                <a:fillRect/>
              </a:stretch>
            </p:blipFill>
            <p:spPr>
              <a:xfrm>
                <a:off x="5399294" y="582288"/>
                <a:ext cx="6792704" cy="3820896"/>
              </a:xfrm>
              <a:prstGeom prst="rect">
                <a:avLst/>
              </a:prstGeom>
              <a:ln w="12700">
                <a:solidFill>
                  <a:schemeClr val="tx1"/>
                </a:solidFill>
              </a:ln>
            </p:spPr>
          </p:pic>
        </mc:Fallback>
      </mc:AlternateContent>
      <p:pic>
        <p:nvPicPr>
          <p:cNvPr id="7" name="Picture 6">
            <a:extLst>
              <a:ext uri="{FF2B5EF4-FFF2-40B4-BE49-F238E27FC236}">
                <a16:creationId xmlns:a16="http://schemas.microsoft.com/office/drawing/2014/main" id="{33BB1B60-6ADC-416D-BDF8-98A5072FAAEE}"/>
              </a:ext>
            </a:extLst>
          </p:cNvPr>
          <p:cNvPicPr>
            <a:picLocks noChangeAspect="1"/>
          </p:cNvPicPr>
          <p:nvPr/>
        </p:nvPicPr>
        <p:blipFill>
          <a:blip r:embed="rId6"/>
          <a:stretch>
            <a:fillRect/>
          </a:stretch>
        </p:blipFill>
        <p:spPr>
          <a:xfrm>
            <a:off x="10337707" y="4529796"/>
            <a:ext cx="1767591" cy="2322895"/>
          </a:xfrm>
          <a:prstGeom prst="rect">
            <a:avLst/>
          </a:prstGeom>
          <a:ln>
            <a:solidFill>
              <a:schemeClr val="accent1"/>
            </a:solidFill>
          </a:ln>
        </p:spPr>
      </p:pic>
    </p:spTree>
    <p:extLst>
      <p:ext uri="{BB962C8B-B14F-4D97-AF65-F5344CB8AC3E}">
        <p14:creationId xmlns:p14="http://schemas.microsoft.com/office/powerpoint/2010/main" val="1828572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84A07C-EA9B-4C23-BA94-DB9D3BD59844}"/>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Thresholding Methods</a:t>
            </a:r>
          </a:p>
        </p:txBody>
      </p:sp>
      <p:sp>
        <p:nvSpPr>
          <p:cNvPr id="2" name="TextBox 1">
            <a:extLst>
              <a:ext uri="{FF2B5EF4-FFF2-40B4-BE49-F238E27FC236}">
                <a16:creationId xmlns:a16="http://schemas.microsoft.com/office/drawing/2014/main" id="{55DEDDEB-6198-4F7F-9C0B-C17A8FA8F067}"/>
              </a:ext>
            </a:extLst>
          </p:cNvPr>
          <p:cNvSpPr txBox="1"/>
          <p:nvPr/>
        </p:nvSpPr>
        <p:spPr>
          <a:xfrm>
            <a:off x="-24409" y="3803000"/>
            <a:ext cx="11907635" cy="923330"/>
          </a:xfrm>
          <a:prstGeom prst="rect">
            <a:avLst/>
          </a:prstGeom>
          <a:noFill/>
        </p:spPr>
        <p:txBody>
          <a:bodyPr wrap="square" rtlCol="0">
            <a:spAutoFit/>
          </a:bodyPr>
          <a:lstStyle/>
          <a:p>
            <a:r>
              <a:rPr lang="en-GB" dirty="0"/>
              <a:t>In </a:t>
            </a:r>
            <a:r>
              <a:rPr lang="en-GB" dirty="0" err="1"/>
              <a:t>Adaptiive</a:t>
            </a:r>
            <a:r>
              <a:rPr lang="en-GB" dirty="0"/>
              <a:t> thresholding the thresholding value changed dynamically across the image</a:t>
            </a:r>
          </a:p>
          <a:p>
            <a:r>
              <a:rPr lang="en-GB" dirty="0"/>
              <a:t>In adaptive thresholding the image is divided into different segments and apply global thresholding to each segment  of the </a:t>
            </a:r>
            <a:r>
              <a:rPr lang="en-GB" dirty="0" err="1"/>
              <a:t>image.Below</a:t>
            </a:r>
            <a:r>
              <a:rPr lang="en-GB" dirty="0"/>
              <a:t> are three main types of Adaptive Thresholding</a:t>
            </a:r>
          </a:p>
        </p:txBody>
      </p:sp>
      <p:sp>
        <p:nvSpPr>
          <p:cNvPr id="8" name="TextBox 7">
            <a:extLst>
              <a:ext uri="{FF2B5EF4-FFF2-40B4-BE49-F238E27FC236}">
                <a16:creationId xmlns:a16="http://schemas.microsoft.com/office/drawing/2014/main" id="{EE47C31C-4266-40A9-BD09-3F2B740444C2}"/>
              </a:ext>
            </a:extLst>
          </p:cNvPr>
          <p:cNvSpPr txBox="1"/>
          <p:nvPr/>
        </p:nvSpPr>
        <p:spPr>
          <a:xfrm>
            <a:off x="34127" y="1208070"/>
            <a:ext cx="2971800" cy="430887"/>
          </a:xfrm>
          <a:prstGeom prst="rect">
            <a:avLst/>
          </a:prstGeom>
          <a:noFill/>
        </p:spPr>
        <p:txBody>
          <a:bodyPr wrap="square">
            <a:spAutoFit/>
          </a:bodyPr>
          <a:lstStyle/>
          <a:p>
            <a:r>
              <a:rPr lang="en-GB" sz="2200" b="1" i="0" u="sng" dirty="0">
                <a:solidFill>
                  <a:srgbClr val="000000"/>
                </a:solidFill>
                <a:effectLst/>
                <a:latin typeface="Times New Roman" panose="02020603050405020304" pitchFamily="18" charset="0"/>
              </a:rPr>
              <a:t>Global Thresholding</a:t>
            </a:r>
            <a:endParaRPr lang="en-GB" sz="2200" b="1" u="sng" dirty="0"/>
          </a:p>
        </p:txBody>
      </p:sp>
      <p:sp>
        <p:nvSpPr>
          <p:cNvPr id="9" name="TextBox 8">
            <a:extLst>
              <a:ext uri="{FF2B5EF4-FFF2-40B4-BE49-F238E27FC236}">
                <a16:creationId xmlns:a16="http://schemas.microsoft.com/office/drawing/2014/main" id="{35D1CC03-114D-4124-99D5-5B8042C2F96D}"/>
              </a:ext>
            </a:extLst>
          </p:cNvPr>
          <p:cNvSpPr txBox="1"/>
          <p:nvPr/>
        </p:nvSpPr>
        <p:spPr>
          <a:xfrm>
            <a:off x="34127" y="1688844"/>
            <a:ext cx="4415440" cy="369332"/>
          </a:xfrm>
          <a:prstGeom prst="rect">
            <a:avLst/>
          </a:prstGeom>
          <a:noFill/>
        </p:spPr>
        <p:txBody>
          <a:bodyPr wrap="none" rtlCol="0">
            <a:spAutoFit/>
          </a:bodyPr>
          <a:lstStyle/>
          <a:p>
            <a:r>
              <a:rPr lang="en-GB" dirty="0"/>
              <a:t>It has only single threshold value to segment </a:t>
            </a:r>
          </a:p>
        </p:txBody>
      </p:sp>
      <p:pic>
        <p:nvPicPr>
          <p:cNvPr id="5" name="Picture 4">
            <a:extLst>
              <a:ext uri="{FF2B5EF4-FFF2-40B4-BE49-F238E27FC236}">
                <a16:creationId xmlns:a16="http://schemas.microsoft.com/office/drawing/2014/main" id="{DA57C4D8-BCA1-4CF5-8294-C2E6E37BDAA0}"/>
              </a:ext>
            </a:extLst>
          </p:cNvPr>
          <p:cNvPicPr>
            <a:picLocks noChangeAspect="1"/>
          </p:cNvPicPr>
          <p:nvPr/>
        </p:nvPicPr>
        <p:blipFill>
          <a:blip r:embed="rId3"/>
          <a:stretch>
            <a:fillRect/>
          </a:stretch>
        </p:blipFill>
        <p:spPr>
          <a:xfrm>
            <a:off x="5929408" y="1242574"/>
            <a:ext cx="4914900" cy="2162556"/>
          </a:xfrm>
          <a:prstGeom prst="rect">
            <a:avLst/>
          </a:prstGeom>
        </p:spPr>
      </p:pic>
      <p:cxnSp>
        <p:nvCxnSpPr>
          <p:cNvPr id="12" name="Straight Connector 11">
            <a:extLst>
              <a:ext uri="{FF2B5EF4-FFF2-40B4-BE49-F238E27FC236}">
                <a16:creationId xmlns:a16="http://schemas.microsoft.com/office/drawing/2014/main" id="{6987B581-7F9E-41E6-95F8-EA0E02FD66E2}"/>
              </a:ext>
            </a:extLst>
          </p:cNvPr>
          <p:cNvCxnSpPr>
            <a:cxnSpLocks/>
          </p:cNvCxnSpPr>
          <p:nvPr/>
        </p:nvCxnSpPr>
        <p:spPr>
          <a:xfrm>
            <a:off x="9152727" y="1423513"/>
            <a:ext cx="0" cy="1739433"/>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08EE65-B66D-4FD9-9D9F-DAAA772E3051}"/>
              </a:ext>
            </a:extLst>
          </p:cNvPr>
          <p:cNvSpPr txBox="1"/>
          <p:nvPr/>
        </p:nvSpPr>
        <p:spPr>
          <a:xfrm>
            <a:off x="-47326" y="3259262"/>
            <a:ext cx="5976735" cy="430887"/>
          </a:xfrm>
          <a:prstGeom prst="rect">
            <a:avLst/>
          </a:prstGeom>
          <a:noFill/>
        </p:spPr>
        <p:txBody>
          <a:bodyPr wrap="square">
            <a:spAutoFit/>
          </a:bodyPr>
          <a:lstStyle/>
          <a:p>
            <a:r>
              <a:rPr lang="en-GB" sz="2200" b="1" i="0" u="sng" dirty="0">
                <a:solidFill>
                  <a:srgbClr val="000000"/>
                </a:solidFill>
                <a:effectLst/>
                <a:latin typeface="Times New Roman" panose="02020603050405020304" pitchFamily="18" charset="0"/>
              </a:rPr>
              <a:t>Adaptive Thresholding /Dynamic Thresholding</a:t>
            </a:r>
            <a:endParaRPr lang="en-GB" sz="2200" b="1" u="sng" dirty="0"/>
          </a:p>
        </p:txBody>
      </p:sp>
      <p:sp>
        <p:nvSpPr>
          <p:cNvPr id="15" name="TextBox 14">
            <a:extLst>
              <a:ext uri="{FF2B5EF4-FFF2-40B4-BE49-F238E27FC236}">
                <a16:creationId xmlns:a16="http://schemas.microsoft.com/office/drawing/2014/main" id="{93EACCA5-DDBA-4D5C-B54E-57A04CE82631}"/>
              </a:ext>
            </a:extLst>
          </p:cNvPr>
          <p:cNvSpPr txBox="1"/>
          <p:nvPr/>
        </p:nvSpPr>
        <p:spPr>
          <a:xfrm>
            <a:off x="1520027" y="4704364"/>
            <a:ext cx="10612236" cy="1754326"/>
          </a:xfrm>
          <a:prstGeom prst="rect">
            <a:avLst/>
          </a:prstGeom>
          <a:noFill/>
        </p:spPr>
        <p:txBody>
          <a:bodyPr wrap="square" rtlCol="0">
            <a:spAutoFit/>
          </a:bodyPr>
          <a:lstStyle/>
          <a:p>
            <a:pPr algn="l">
              <a:buFont typeface="Arial" panose="020B0604020202020204" pitchFamily="34" charset="0"/>
              <a:buChar char="•"/>
            </a:pPr>
            <a:r>
              <a:rPr lang="en-GB" b="1" i="0" dirty="0" err="1">
                <a:solidFill>
                  <a:srgbClr val="000000"/>
                </a:solidFill>
                <a:effectLst/>
                <a:latin typeface="Helvetica Neue"/>
              </a:rPr>
              <a:t>Thresh_mean_c</a:t>
            </a:r>
            <a:r>
              <a:rPr lang="en-GB" b="1" i="0" dirty="0">
                <a:solidFill>
                  <a:srgbClr val="000000"/>
                </a:solidFill>
                <a:effectLst/>
                <a:latin typeface="Helvetica Neue"/>
              </a:rPr>
              <a:t>  </a:t>
            </a:r>
            <a:r>
              <a:rPr lang="en-GB" b="0" i="1" dirty="0">
                <a:solidFill>
                  <a:srgbClr val="273239"/>
                </a:solidFill>
                <a:effectLst/>
                <a:latin typeface="urw-din"/>
              </a:rPr>
              <a:t>Threshold Value = (Mean of the neighbourhood area values – constant value). In other words, it is the mean of the </a:t>
            </a:r>
            <a:r>
              <a:rPr lang="en-GB" b="0" i="1" dirty="0" err="1">
                <a:solidFill>
                  <a:srgbClr val="273239"/>
                </a:solidFill>
                <a:effectLst/>
                <a:latin typeface="urw-din"/>
              </a:rPr>
              <a:t>blockSize×blockSize</a:t>
            </a:r>
            <a:r>
              <a:rPr lang="en-GB" b="0" i="1" dirty="0">
                <a:solidFill>
                  <a:srgbClr val="273239"/>
                </a:solidFill>
                <a:effectLst/>
                <a:latin typeface="urw-din"/>
              </a:rPr>
              <a:t> </a:t>
            </a:r>
            <a:r>
              <a:rPr lang="en-GB" b="0" i="1" dirty="0" err="1">
                <a:solidFill>
                  <a:srgbClr val="273239"/>
                </a:solidFill>
                <a:effectLst/>
                <a:latin typeface="urw-din"/>
              </a:rPr>
              <a:t>neighborhood</a:t>
            </a:r>
            <a:r>
              <a:rPr lang="en-GB" b="0" i="1" dirty="0">
                <a:solidFill>
                  <a:srgbClr val="273239"/>
                </a:solidFill>
                <a:effectLst/>
                <a:latin typeface="urw-din"/>
              </a:rPr>
              <a:t> of a point minus constant.</a:t>
            </a:r>
            <a:endParaRPr lang="en-GB" b="1" i="0" dirty="0">
              <a:solidFill>
                <a:srgbClr val="000000"/>
              </a:solidFill>
              <a:effectLst/>
              <a:latin typeface="Helvetica Neue"/>
            </a:endParaRPr>
          </a:p>
          <a:p>
            <a:pPr algn="l">
              <a:buFont typeface="Arial" panose="020B0604020202020204" pitchFamily="34" charset="0"/>
              <a:buChar char="•"/>
            </a:pPr>
            <a:r>
              <a:rPr lang="en-GB" b="1" i="0" dirty="0" err="1">
                <a:solidFill>
                  <a:srgbClr val="000000"/>
                </a:solidFill>
                <a:effectLst/>
                <a:latin typeface="Helvetica Neue"/>
              </a:rPr>
              <a:t>Thresh_gaussian_c</a:t>
            </a:r>
            <a:r>
              <a:rPr lang="en-GB" b="1" i="0" dirty="0">
                <a:solidFill>
                  <a:srgbClr val="000000"/>
                </a:solidFill>
                <a:effectLst/>
                <a:latin typeface="Helvetica Neue"/>
              </a:rPr>
              <a:t>  </a:t>
            </a:r>
            <a:r>
              <a:rPr lang="en-GB" b="0" i="1" dirty="0">
                <a:solidFill>
                  <a:srgbClr val="273239"/>
                </a:solidFill>
                <a:effectLst/>
                <a:latin typeface="urw-din"/>
              </a:rPr>
              <a:t>(Gaussian-weighted sum of the neighbourhood values – constant value). In other words, it is a weighted sum of the </a:t>
            </a:r>
            <a:r>
              <a:rPr lang="en-GB" b="0" i="1" dirty="0" err="1">
                <a:solidFill>
                  <a:srgbClr val="273239"/>
                </a:solidFill>
                <a:effectLst/>
                <a:latin typeface="urw-din"/>
              </a:rPr>
              <a:t>blockSize×blockSize</a:t>
            </a:r>
            <a:r>
              <a:rPr lang="en-GB" b="0" i="1" dirty="0">
                <a:solidFill>
                  <a:srgbClr val="273239"/>
                </a:solidFill>
                <a:effectLst/>
                <a:latin typeface="urw-din"/>
              </a:rPr>
              <a:t> </a:t>
            </a:r>
            <a:r>
              <a:rPr lang="en-GB" b="0" i="1" dirty="0" err="1">
                <a:solidFill>
                  <a:srgbClr val="273239"/>
                </a:solidFill>
                <a:effectLst/>
                <a:latin typeface="urw-din"/>
              </a:rPr>
              <a:t>neighborhood</a:t>
            </a:r>
            <a:r>
              <a:rPr lang="en-GB" b="0" i="1" dirty="0">
                <a:solidFill>
                  <a:srgbClr val="273239"/>
                </a:solidFill>
                <a:effectLst/>
                <a:latin typeface="urw-din"/>
              </a:rPr>
              <a:t> of a point minus constant.</a:t>
            </a:r>
            <a:endParaRPr lang="en-GB" b="1" i="0" dirty="0">
              <a:solidFill>
                <a:srgbClr val="000000"/>
              </a:solidFill>
              <a:effectLst/>
              <a:latin typeface="Helvetica Neue"/>
            </a:endParaRPr>
          </a:p>
          <a:p>
            <a:pPr algn="l">
              <a:buFont typeface="Arial" panose="020B0604020202020204" pitchFamily="34" charset="0"/>
              <a:buChar char="•"/>
            </a:pPr>
            <a:r>
              <a:rPr lang="en-GB" b="1" dirty="0">
                <a:solidFill>
                  <a:srgbClr val="000000"/>
                </a:solidFill>
                <a:latin typeface="Helvetica Neue"/>
              </a:rPr>
              <a:t>Otsu Method</a:t>
            </a:r>
            <a:r>
              <a:rPr lang="en-GB" b="1" i="0" dirty="0">
                <a:solidFill>
                  <a:srgbClr val="000000"/>
                </a:solidFill>
                <a:effectLst/>
                <a:latin typeface="Helvetica Neue"/>
              </a:rPr>
              <a:t>  </a:t>
            </a:r>
            <a:r>
              <a:rPr lang="en-GB" b="0" i="0" dirty="0">
                <a:solidFill>
                  <a:srgbClr val="000000"/>
                </a:solidFill>
                <a:effectLst/>
                <a:latin typeface="Helvetica Neue"/>
              </a:rPr>
              <a:t>-is very useful If the boundaries of foreground and background is not very clear.</a:t>
            </a:r>
          </a:p>
          <a:p>
            <a:endParaRPr lang="en-GB" dirty="0"/>
          </a:p>
        </p:txBody>
      </p:sp>
      <p:sp>
        <p:nvSpPr>
          <p:cNvPr id="10" name="TextBox 9">
            <a:extLst>
              <a:ext uri="{FF2B5EF4-FFF2-40B4-BE49-F238E27FC236}">
                <a16:creationId xmlns:a16="http://schemas.microsoft.com/office/drawing/2014/main" id="{58B6464E-5819-4CF3-BCEE-2CD4A2C29E0E}"/>
              </a:ext>
            </a:extLst>
          </p:cNvPr>
          <p:cNvSpPr txBox="1"/>
          <p:nvPr/>
        </p:nvSpPr>
        <p:spPr>
          <a:xfrm>
            <a:off x="-47326" y="671064"/>
            <a:ext cx="10253833" cy="369332"/>
          </a:xfrm>
          <a:prstGeom prst="rect">
            <a:avLst/>
          </a:prstGeom>
          <a:noFill/>
        </p:spPr>
        <p:txBody>
          <a:bodyPr wrap="none" rtlCol="0">
            <a:spAutoFit/>
          </a:bodyPr>
          <a:lstStyle/>
          <a:p>
            <a:r>
              <a:rPr lang="en-GB" dirty="0"/>
              <a:t>There are different methods to find the best thresholding value , so to improve the output  threshold image</a:t>
            </a:r>
          </a:p>
        </p:txBody>
      </p:sp>
    </p:spTree>
    <p:extLst>
      <p:ext uri="{BB962C8B-B14F-4D97-AF65-F5344CB8AC3E}">
        <p14:creationId xmlns:p14="http://schemas.microsoft.com/office/powerpoint/2010/main" val="3896172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DC5BA-B9A1-4C6F-8911-FB2F345BB42A}"/>
              </a:ext>
            </a:extLst>
          </p:cNvPr>
          <p:cNvSpPr txBox="1">
            <a:spLocks/>
          </p:cNvSpPr>
          <p:nvPr/>
        </p:nvSpPr>
        <p:spPr>
          <a:xfrm>
            <a:off x="1866899" y="2278608"/>
            <a:ext cx="8458201" cy="2013992"/>
          </a:xfrm>
          <a:prstGeom prst="rect">
            <a:avLst/>
          </a:prstGeom>
          <a:solidFill>
            <a:schemeClr val="accent5">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7000" b="1" dirty="0">
                <a:solidFill>
                  <a:schemeClr val="bg1"/>
                </a:solidFill>
              </a:rPr>
              <a:t>EDGE DETECTION</a:t>
            </a:r>
          </a:p>
        </p:txBody>
      </p:sp>
    </p:spTree>
    <p:extLst>
      <p:ext uri="{BB962C8B-B14F-4D97-AF65-F5344CB8AC3E}">
        <p14:creationId xmlns:p14="http://schemas.microsoft.com/office/powerpoint/2010/main" val="3388513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DC5BA-B9A1-4C6F-8911-FB2F345BB42A}"/>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Edges</a:t>
            </a:r>
          </a:p>
        </p:txBody>
      </p:sp>
      <p:pic>
        <p:nvPicPr>
          <p:cNvPr id="3" name="Picture 2">
            <a:extLst>
              <a:ext uri="{FF2B5EF4-FFF2-40B4-BE49-F238E27FC236}">
                <a16:creationId xmlns:a16="http://schemas.microsoft.com/office/drawing/2014/main" id="{ADE5792C-B8F8-4D00-9D9A-73F3A3F09B5B}"/>
              </a:ext>
            </a:extLst>
          </p:cNvPr>
          <p:cNvPicPr>
            <a:picLocks noChangeAspect="1"/>
          </p:cNvPicPr>
          <p:nvPr/>
        </p:nvPicPr>
        <p:blipFill>
          <a:blip r:embed="rId3"/>
          <a:stretch>
            <a:fillRect/>
          </a:stretch>
        </p:blipFill>
        <p:spPr>
          <a:xfrm>
            <a:off x="807954" y="1953892"/>
            <a:ext cx="2177778" cy="2160000"/>
          </a:xfrm>
          <a:prstGeom prst="rect">
            <a:avLst/>
          </a:prstGeom>
        </p:spPr>
      </p:pic>
      <p:sp>
        <p:nvSpPr>
          <p:cNvPr id="12" name="TextBox 11">
            <a:extLst>
              <a:ext uri="{FF2B5EF4-FFF2-40B4-BE49-F238E27FC236}">
                <a16:creationId xmlns:a16="http://schemas.microsoft.com/office/drawing/2014/main" id="{13C17607-AE65-46A6-BF5E-BD44B2251D43}"/>
              </a:ext>
            </a:extLst>
          </p:cNvPr>
          <p:cNvSpPr txBox="1"/>
          <p:nvPr/>
        </p:nvSpPr>
        <p:spPr>
          <a:xfrm>
            <a:off x="793248" y="4384674"/>
            <a:ext cx="1651002"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GB" i="1" dirty="0">
                <a:solidFill>
                  <a:srgbClr val="212529"/>
                </a:solidFill>
                <a:latin typeface="Open Sans" panose="020B0604020202020204" pitchFamily="34" charset="0"/>
              </a:rPr>
              <a:t>Step Edge</a:t>
            </a:r>
            <a:endParaRPr lang="en-GB" dirty="0"/>
          </a:p>
        </p:txBody>
      </p:sp>
      <p:pic>
        <p:nvPicPr>
          <p:cNvPr id="14" name="Picture 13">
            <a:extLst>
              <a:ext uri="{FF2B5EF4-FFF2-40B4-BE49-F238E27FC236}">
                <a16:creationId xmlns:a16="http://schemas.microsoft.com/office/drawing/2014/main" id="{A907D988-15A3-48DB-B54D-F7F05F9D4338}"/>
              </a:ext>
            </a:extLst>
          </p:cNvPr>
          <p:cNvPicPr>
            <a:picLocks noChangeAspect="1"/>
          </p:cNvPicPr>
          <p:nvPr/>
        </p:nvPicPr>
        <p:blipFill>
          <a:blip r:embed="rId4"/>
          <a:stretch>
            <a:fillRect/>
          </a:stretch>
        </p:blipFill>
        <p:spPr>
          <a:xfrm>
            <a:off x="3625349" y="1953892"/>
            <a:ext cx="2160000" cy="2160000"/>
          </a:xfrm>
          <a:prstGeom prst="rect">
            <a:avLst/>
          </a:prstGeom>
        </p:spPr>
      </p:pic>
      <p:pic>
        <p:nvPicPr>
          <p:cNvPr id="16" name="Picture 15">
            <a:extLst>
              <a:ext uri="{FF2B5EF4-FFF2-40B4-BE49-F238E27FC236}">
                <a16:creationId xmlns:a16="http://schemas.microsoft.com/office/drawing/2014/main" id="{19C37085-06F2-460D-8DCA-BD447B2D7424}"/>
              </a:ext>
            </a:extLst>
          </p:cNvPr>
          <p:cNvPicPr>
            <a:picLocks noChangeAspect="1"/>
          </p:cNvPicPr>
          <p:nvPr/>
        </p:nvPicPr>
        <p:blipFill>
          <a:blip r:embed="rId5"/>
          <a:stretch>
            <a:fillRect/>
          </a:stretch>
        </p:blipFill>
        <p:spPr>
          <a:xfrm>
            <a:off x="6145298" y="1953892"/>
            <a:ext cx="2160000" cy="2160000"/>
          </a:xfrm>
          <a:prstGeom prst="rect">
            <a:avLst/>
          </a:prstGeom>
        </p:spPr>
      </p:pic>
      <p:sp>
        <p:nvSpPr>
          <p:cNvPr id="17" name="TextBox 16">
            <a:extLst>
              <a:ext uri="{FF2B5EF4-FFF2-40B4-BE49-F238E27FC236}">
                <a16:creationId xmlns:a16="http://schemas.microsoft.com/office/drawing/2014/main" id="{E92F3A28-FB68-43E1-AF5F-8D6E303498A4}"/>
              </a:ext>
            </a:extLst>
          </p:cNvPr>
          <p:cNvSpPr txBox="1"/>
          <p:nvPr/>
        </p:nvSpPr>
        <p:spPr>
          <a:xfrm>
            <a:off x="6145298" y="4369713"/>
            <a:ext cx="1651002"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GB" i="1" dirty="0">
                <a:solidFill>
                  <a:srgbClr val="212529"/>
                </a:solidFill>
                <a:latin typeface="Open Sans" panose="020B0604020202020204" pitchFamily="34" charset="0"/>
              </a:rPr>
              <a:t>Ridge Edge</a:t>
            </a:r>
            <a:endParaRPr lang="en-GB" dirty="0"/>
          </a:p>
        </p:txBody>
      </p:sp>
      <p:sp>
        <p:nvSpPr>
          <p:cNvPr id="18" name="TextBox 17">
            <a:extLst>
              <a:ext uri="{FF2B5EF4-FFF2-40B4-BE49-F238E27FC236}">
                <a16:creationId xmlns:a16="http://schemas.microsoft.com/office/drawing/2014/main" id="{001DD39D-ACF2-473B-98D0-9500FD25E80C}"/>
              </a:ext>
            </a:extLst>
          </p:cNvPr>
          <p:cNvSpPr txBox="1"/>
          <p:nvPr/>
        </p:nvSpPr>
        <p:spPr>
          <a:xfrm>
            <a:off x="3625349" y="4369712"/>
            <a:ext cx="1651002"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GB" i="1" dirty="0">
                <a:solidFill>
                  <a:srgbClr val="212529"/>
                </a:solidFill>
                <a:latin typeface="Open Sans" panose="020B0604020202020204" pitchFamily="34" charset="0"/>
              </a:rPr>
              <a:t>Ramp Edge</a:t>
            </a:r>
            <a:endParaRPr lang="en-GB" dirty="0"/>
          </a:p>
        </p:txBody>
      </p:sp>
      <p:pic>
        <p:nvPicPr>
          <p:cNvPr id="20" name="Picture 19">
            <a:extLst>
              <a:ext uri="{FF2B5EF4-FFF2-40B4-BE49-F238E27FC236}">
                <a16:creationId xmlns:a16="http://schemas.microsoft.com/office/drawing/2014/main" id="{C44D8190-540C-4047-ABE9-34F2752A4F05}"/>
              </a:ext>
            </a:extLst>
          </p:cNvPr>
          <p:cNvPicPr>
            <a:picLocks noChangeAspect="1"/>
          </p:cNvPicPr>
          <p:nvPr/>
        </p:nvPicPr>
        <p:blipFill>
          <a:blip r:embed="rId6"/>
          <a:stretch>
            <a:fillRect/>
          </a:stretch>
        </p:blipFill>
        <p:spPr>
          <a:xfrm>
            <a:off x="8921250" y="2005942"/>
            <a:ext cx="2173361" cy="2160000"/>
          </a:xfrm>
          <a:prstGeom prst="rect">
            <a:avLst/>
          </a:prstGeom>
        </p:spPr>
      </p:pic>
      <p:sp>
        <p:nvSpPr>
          <p:cNvPr id="21" name="TextBox 20">
            <a:extLst>
              <a:ext uri="{FF2B5EF4-FFF2-40B4-BE49-F238E27FC236}">
                <a16:creationId xmlns:a16="http://schemas.microsoft.com/office/drawing/2014/main" id="{34F5D37D-5267-4287-BCE6-568A3168BA1A}"/>
              </a:ext>
            </a:extLst>
          </p:cNvPr>
          <p:cNvSpPr txBox="1"/>
          <p:nvPr/>
        </p:nvSpPr>
        <p:spPr>
          <a:xfrm>
            <a:off x="8921250" y="4369712"/>
            <a:ext cx="1651002"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GB" i="1" dirty="0">
                <a:solidFill>
                  <a:srgbClr val="212529"/>
                </a:solidFill>
                <a:latin typeface="Open Sans" panose="020B0604020202020204" pitchFamily="34" charset="0"/>
              </a:rPr>
              <a:t>Roof Edge</a:t>
            </a:r>
            <a:endParaRPr lang="en-GB" dirty="0"/>
          </a:p>
        </p:txBody>
      </p:sp>
      <p:sp>
        <p:nvSpPr>
          <p:cNvPr id="22" name="TextBox 21">
            <a:extLst>
              <a:ext uri="{FF2B5EF4-FFF2-40B4-BE49-F238E27FC236}">
                <a16:creationId xmlns:a16="http://schemas.microsoft.com/office/drawing/2014/main" id="{842B44E4-6274-4AEF-BB2B-E041262CB727}"/>
              </a:ext>
            </a:extLst>
          </p:cNvPr>
          <p:cNvSpPr txBox="1"/>
          <p:nvPr/>
        </p:nvSpPr>
        <p:spPr>
          <a:xfrm>
            <a:off x="0" y="795485"/>
            <a:ext cx="12072938" cy="369332"/>
          </a:xfrm>
          <a:prstGeom prst="rect">
            <a:avLst/>
          </a:prstGeom>
          <a:noFill/>
        </p:spPr>
        <p:txBody>
          <a:bodyPr wrap="square">
            <a:spAutoFit/>
          </a:bodyPr>
          <a:lstStyle/>
          <a:p>
            <a:r>
              <a:rPr lang="en-GB" dirty="0"/>
              <a:t>Edges can be identified with respect to the behaviour of the variation of pixels across specific direction</a:t>
            </a:r>
          </a:p>
        </p:txBody>
      </p:sp>
      <p:sp>
        <p:nvSpPr>
          <p:cNvPr id="23" name="TextBox 22">
            <a:extLst>
              <a:ext uri="{FF2B5EF4-FFF2-40B4-BE49-F238E27FC236}">
                <a16:creationId xmlns:a16="http://schemas.microsoft.com/office/drawing/2014/main" id="{0D6060A6-ADA1-4BE0-87F7-7F9DA62CEDB2}"/>
              </a:ext>
            </a:extLst>
          </p:cNvPr>
          <p:cNvSpPr txBox="1"/>
          <p:nvPr/>
        </p:nvSpPr>
        <p:spPr>
          <a:xfrm>
            <a:off x="761999" y="3793417"/>
            <a:ext cx="367408" cy="307777"/>
          </a:xfrm>
          <a:prstGeom prst="rect">
            <a:avLst/>
          </a:prstGeom>
          <a:noFill/>
        </p:spPr>
        <p:txBody>
          <a:bodyPr wrap="none" rtlCol="0">
            <a:spAutoFit/>
          </a:bodyPr>
          <a:lstStyle/>
          <a:p>
            <a:r>
              <a:rPr lang="en-GB" sz="1400" dirty="0"/>
              <a:t>40</a:t>
            </a:r>
          </a:p>
        </p:txBody>
      </p:sp>
      <p:sp>
        <p:nvSpPr>
          <p:cNvPr id="25" name="TextBox 24">
            <a:extLst>
              <a:ext uri="{FF2B5EF4-FFF2-40B4-BE49-F238E27FC236}">
                <a16:creationId xmlns:a16="http://schemas.microsoft.com/office/drawing/2014/main" id="{DAC4AD8E-667C-4E76-8742-3CABF1CED295}"/>
              </a:ext>
            </a:extLst>
          </p:cNvPr>
          <p:cNvSpPr txBox="1"/>
          <p:nvPr/>
        </p:nvSpPr>
        <p:spPr>
          <a:xfrm>
            <a:off x="1170230" y="3787618"/>
            <a:ext cx="367408" cy="307777"/>
          </a:xfrm>
          <a:prstGeom prst="rect">
            <a:avLst/>
          </a:prstGeom>
          <a:noFill/>
        </p:spPr>
        <p:txBody>
          <a:bodyPr wrap="none" rtlCol="0">
            <a:spAutoFit/>
          </a:bodyPr>
          <a:lstStyle/>
          <a:p>
            <a:r>
              <a:rPr lang="en-GB" sz="1400" dirty="0"/>
              <a:t>40</a:t>
            </a:r>
          </a:p>
        </p:txBody>
      </p:sp>
      <p:sp>
        <p:nvSpPr>
          <p:cNvPr id="26" name="TextBox 25">
            <a:extLst>
              <a:ext uri="{FF2B5EF4-FFF2-40B4-BE49-F238E27FC236}">
                <a16:creationId xmlns:a16="http://schemas.microsoft.com/office/drawing/2014/main" id="{7245917F-19DF-4A56-B651-932B941FC74E}"/>
              </a:ext>
            </a:extLst>
          </p:cNvPr>
          <p:cNvSpPr txBox="1"/>
          <p:nvPr/>
        </p:nvSpPr>
        <p:spPr>
          <a:xfrm>
            <a:off x="1519940" y="3793417"/>
            <a:ext cx="367408" cy="307777"/>
          </a:xfrm>
          <a:prstGeom prst="rect">
            <a:avLst/>
          </a:prstGeom>
          <a:noFill/>
        </p:spPr>
        <p:txBody>
          <a:bodyPr wrap="none" rtlCol="0">
            <a:spAutoFit/>
          </a:bodyPr>
          <a:lstStyle/>
          <a:p>
            <a:r>
              <a:rPr lang="en-GB" sz="1400" dirty="0"/>
              <a:t>40</a:t>
            </a:r>
          </a:p>
        </p:txBody>
      </p:sp>
      <p:sp>
        <p:nvSpPr>
          <p:cNvPr id="27" name="TextBox 26">
            <a:extLst>
              <a:ext uri="{FF2B5EF4-FFF2-40B4-BE49-F238E27FC236}">
                <a16:creationId xmlns:a16="http://schemas.microsoft.com/office/drawing/2014/main" id="{BA33332C-046C-4E6C-BAF9-E348AC9A0FF7}"/>
              </a:ext>
            </a:extLst>
          </p:cNvPr>
          <p:cNvSpPr txBox="1"/>
          <p:nvPr/>
        </p:nvSpPr>
        <p:spPr>
          <a:xfrm>
            <a:off x="1840650" y="3799216"/>
            <a:ext cx="458780" cy="307777"/>
          </a:xfrm>
          <a:prstGeom prst="rect">
            <a:avLst/>
          </a:prstGeom>
          <a:noFill/>
        </p:spPr>
        <p:txBody>
          <a:bodyPr wrap="none" rtlCol="0">
            <a:spAutoFit/>
          </a:bodyPr>
          <a:lstStyle/>
          <a:p>
            <a:r>
              <a:rPr lang="en-GB" sz="1400" dirty="0"/>
              <a:t>160</a:t>
            </a:r>
          </a:p>
        </p:txBody>
      </p:sp>
      <p:sp>
        <p:nvSpPr>
          <p:cNvPr id="28" name="TextBox 27">
            <a:extLst>
              <a:ext uri="{FF2B5EF4-FFF2-40B4-BE49-F238E27FC236}">
                <a16:creationId xmlns:a16="http://schemas.microsoft.com/office/drawing/2014/main" id="{68C24EBC-685A-4759-8A5A-0A90300341B1}"/>
              </a:ext>
            </a:extLst>
          </p:cNvPr>
          <p:cNvSpPr txBox="1"/>
          <p:nvPr/>
        </p:nvSpPr>
        <p:spPr>
          <a:xfrm>
            <a:off x="2225694" y="3800448"/>
            <a:ext cx="458780" cy="307777"/>
          </a:xfrm>
          <a:prstGeom prst="rect">
            <a:avLst/>
          </a:prstGeom>
          <a:noFill/>
        </p:spPr>
        <p:txBody>
          <a:bodyPr wrap="none" rtlCol="0">
            <a:spAutoFit/>
          </a:bodyPr>
          <a:lstStyle/>
          <a:p>
            <a:r>
              <a:rPr lang="en-GB" sz="1400" dirty="0"/>
              <a:t>160</a:t>
            </a:r>
          </a:p>
        </p:txBody>
      </p:sp>
      <p:sp>
        <p:nvSpPr>
          <p:cNvPr id="29" name="TextBox 28">
            <a:extLst>
              <a:ext uri="{FF2B5EF4-FFF2-40B4-BE49-F238E27FC236}">
                <a16:creationId xmlns:a16="http://schemas.microsoft.com/office/drawing/2014/main" id="{A0666945-42F1-48C6-B75A-839890543AC8}"/>
              </a:ext>
            </a:extLst>
          </p:cNvPr>
          <p:cNvSpPr txBox="1"/>
          <p:nvPr/>
        </p:nvSpPr>
        <p:spPr>
          <a:xfrm>
            <a:off x="2596445" y="3800448"/>
            <a:ext cx="458780" cy="307777"/>
          </a:xfrm>
          <a:prstGeom prst="rect">
            <a:avLst/>
          </a:prstGeom>
          <a:noFill/>
        </p:spPr>
        <p:txBody>
          <a:bodyPr wrap="none" rtlCol="0">
            <a:spAutoFit/>
          </a:bodyPr>
          <a:lstStyle/>
          <a:p>
            <a:r>
              <a:rPr lang="en-GB" sz="1400" dirty="0"/>
              <a:t>160</a:t>
            </a:r>
          </a:p>
        </p:txBody>
      </p:sp>
      <p:sp>
        <p:nvSpPr>
          <p:cNvPr id="30" name="TextBox 29">
            <a:extLst>
              <a:ext uri="{FF2B5EF4-FFF2-40B4-BE49-F238E27FC236}">
                <a16:creationId xmlns:a16="http://schemas.microsoft.com/office/drawing/2014/main" id="{BC3E0E8C-3C21-4672-A07C-B7283B119F5C}"/>
              </a:ext>
            </a:extLst>
          </p:cNvPr>
          <p:cNvSpPr txBox="1"/>
          <p:nvPr/>
        </p:nvSpPr>
        <p:spPr>
          <a:xfrm>
            <a:off x="3587395" y="3792185"/>
            <a:ext cx="367408" cy="307777"/>
          </a:xfrm>
          <a:prstGeom prst="rect">
            <a:avLst/>
          </a:prstGeom>
          <a:noFill/>
        </p:spPr>
        <p:txBody>
          <a:bodyPr wrap="none" rtlCol="0">
            <a:spAutoFit/>
          </a:bodyPr>
          <a:lstStyle/>
          <a:p>
            <a:r>
              <a:rPr lang="en-GB" sz="1400" dirty="0"/>
              <a:t>40</a:t>
            </a:r>
          </a:p>
        </p:txBody>
      </p:sp>
      <p:sp>
        <p:nvSpPr>
          <p:cNvPr id="31" name="TextBox 30">
            <a:extLst>
              <a:ext uri="{FF2B5EF4-FFF2-40B4-BE49-F238E27FC236}">
                <a16:creationId xmlns:a16="http://schemas.microsoft.com/office/drawing/2014/main" id="{44865467-8020-4676-BD2C-C8BB11DA4FD2}"/>
              </a:ext>
            </a:extLst>
          </p:cNvPr>
          <p:cNvSpPr txBox="1"/>
          <p:nvPr/>
        </p:nvSpPr>
        <p:spPr>
          <a:xfrm>
            <a:off x="3995626" y="3786386"/>
            <a:ext cx="367408" cy="307777"/>
          </a:xfrm>
          <a:prstGeom prst="rect">
            <a:avLst/>
          </a:prstGeom>
          <a:noFill/>
        </p:spPr>
        <p:txBody>
          <a:bodyPr wrap="none" rtlCol="0">
            <a:spAutoFit/>
          </a:bodyPr>
          <a:lstStyle/>
          <a:p>
            <a:r>
              <a:rPr lang="en-GB" sz="1400" dirty="0"/>
              <a:t>40</a:t>
            </a:r>
          </a:p>
        </p:txBody>
      </p:sp>
      <p:sp>
        <p:nvSpPr>
          <p:cNvPr id="32" name="TextBox 31">
            <a:extLst>
              <a:ext uri="{FF2B5EF4-FFF2-40B4-BE49-F238E27FC236}">
                <a16:creationId xmlns:a16="http://schemas.microsoft.com/office/drawing/2014/main" id="{97B8D6CE-F525-4B0C-8588-C78044205324}"/>
              </a:ext>
            </a:extLst>
          </p:cNvPr>
          <p:cNvSpPr txBox="1"/>
          <p:nvPr/>
        </p:nvSpPr>
        <p:spPr>
          <a:xfrm>
            <a:off x="4345336" y="3792185"/>
            <a:ext cx="367408" cy="307777"/>
          </a:xfrm>
          <a:prstGeom prst="rect">
            <a:avLst/>
          </a:prstGeom>
          <a:noFill/>
        </p:spPr>
        <p:txBody>
          <a:bodyPr wrap="none" rtlCol="0">
            <a:spAutoFit/>
          </a:bodyPr>
          <a:lstStyle/>
          <a:p>
            <a:r>
              <a:rPr lang="en-GB" sz="1400" dirty="0"/>
              <a:t>80</a:t>
            </a:r>
          </a:p>
        </p:txBody>
      </p:sp>
      <p:sp>
        <p:nvSpPr>
          <p:cNvPr id="33" name="TextBox 32">
            <a:extLst>
              <a:ext uri="{FF2B5EF4-FFF2-40B4-BE49-F238E27FC236}">
                <a16:creationId xmlns:a16="http://schemas.microsoft.com/office/drawing/2014/main" id="{F6A8AA70-B8FA-4FF8-89B5-80F01DBA6883}"/>
              </a:ext>
            </a:extLst>
          </p:cNvPr>
          <p:cNvSpPr txBox="1"/>
          <p:nvPr/>
        </p:nvSpPr>
        <p:spPr>
          <a:xfrm>
            <a:off x="4666046" y="3797984"/>
            <a:ext cx="458780" cy="307777"/>
          </a:xfrm>
          <a:prstGeom prst="rect">
            <a:avLst/>
          </a:prstGeom>
          <a:noFill/>
        </p:spPr>
        <p:txBody>
          <a:bodyPr wrap="none" rtlCol="0">
            <a:spAutoFit/>
          </a:bodyPr>
          <a:lstStyle/>
          <a:p>
            <a:r>
              <a:rPr lang="en-GB" sz="1400" dirty="0"/>
              <a:t>120</a:t>
            </a:r>
          </a:p>
        </p:txBody>
      </p:sp>
      <p:sp>
        <p:nvSpPr>
          <p:cNvPr id="34" name="TextBox 33">
            <a:extLst>
              <a:ext uri="{FF2B5EF4-FFF2-40B4-BE49-F238E27FC236}">
                <a16:creationId xmlns:a16="http://schemas.microsoft.com/office/drawing/2014/main" id="{C3B58BD8-0F66-426B-A2A1-8933A6470B1B}"/>
              </a:ext>
            </a:extLst>
          </p:cNvPr>
          <p:cNvSpPr txBox="1"/>
          <p:nvPr/>
        </p:nvSpPr>
        <p:spPr>
          <a:xfrm>
            <a:off x="5051090" y="3799216"/>
            <a:ext cx="458780" cy="307777"/>
          </a:xfrm>
          <a:prstGeom prst="rect">
            <a:avLst/>
          </a:prstGeom>
          <a:noFill/>
        </p:spPr>
        <p:txBody>
          <a:bodyPr wrap="none" rtlCol="0">
            <a:spAutoFit/>
          </a:bodyPr>
          <a:lstStyle/>
          <a:p>
            <a:r>
              <a:rPr lang="en-GB" sz="1400" dirty="0"/>
              <a:t>160</a:t>
            </a:r>
          </a:p>
        </p:txBody>
      </p:sp>
      <p:sp>
        <p:nvSpPr>
          <p:cNvPr id="35" name="TextBox 34">
            <a:extLst>
              <a:ext uri="{FF2B5EF4-FFF2-40B4-BE49-F238E27FC236}">
                <a16:creationId xmlns:a16="http://schemas.microsoft.com/office/drawing/2014/main" id="{6C7E2918-AA32-412C-BB68-DA993D8BE04F}"/>
              </a:ext>
            </a:extLst>
          </p:cNvPr>
          <p:cNvSpPr txBox="1"/>
          <p:nvPr/>
        </p:nvSpPr>
        <p:spPr>
          <a:xfrm>
            <a:off x="5421841" y="3799216"/>
            <a:ext cx="458780" cy="307777"/>
          </a:xfrm>
          <a:prstGeom prst="rect">
            <a:avLst/>
          </a:prstGeom>
          <a:noFill/>
        </p:spPr>
        <p:txBody>
          <a:bodyPr wrap="none" rtlCol="0">
            <a:spAutoFit/>
          </a:bodyPr>
          <a:lstStyle/>
          <a:p>
            <a:r>
              <a:rPr lang="en-GB" sz="1400" dirty="0"/>
              <a:t>160</a:t>
            </a:r>
          </a:p>
        </p:txBody>
      </p:sp>
      <p:sp>
        <p:nvSpPr>
          <p:cNvPr id="36" name="TextBox 35">
            <a:extLst>
              <a:ext uri="{FF2B5EF4-FFF2-40B4-BE49-F238E27FC236}">
                <a16:creationId xmlns:a16="http://schemas.microsoft.com/office/drawing/2014/main" id="{A82126D9-676F-4AC8-86E4-377CBC4EC4D5}"/>
              </a:ext>
            </a:extLst>
          </p:cNvPr>
          <p:cNvSpPr txBox="1"/>
          <p:nvPr/>
        </p:nvSpPr>
        <p:spPr>
          <a:xfrm>
            <a:off x="6088642" y="3776636"/>
            <a:ext cx="367408" cy="307777"/>
          </a:xfrm>
          <a:prstGeom prst="rect">
            <a:avLst/>
          </a:prstGeom>
          <a:noFill/>
        </p:spPr>
        <p:txBody>
          <a:bodyPr wrap="none" rtlCol="0">
            <a:spAutoFit/>
          </a:bodyPr>
          <a:lstStyle/>
          <a:p>
            <a:r>
              <a:rPr lang="en-GB" sz="1400" dirty="0"/>
              <a:t>40</a:t>
            </a:r>
          </a:p>
        </p:txBody>
      </p:sp>
      <p:sp>
        <p:nvSpPr>
          <p:cNvPr id="37" name="TextBox 36">
            <a:extLst>
              <a:ext uri="{FF2B5EF4-FFF2-40B4-BE49-F238E27FC236}">
                <a16:creationId xmlns:a16="http://schemas.microsoft.com/office/drawing/2014/main" id="{2BFA76AE-0978-4AB6-8C29-1708D23C9FC7}"/>
              </a:ext>
            </a:extLst>
          </p:cNvPr>
          <p:cNvSpPr txBox="1"/>
          <p:nvPr/>
        </p:nvSpPr>
        <p:spPr>
          <a:xfrm>
            <a:off x="6496873" y="3770837"/>
            <a:ext cx="367408" cy="307777"/>
          </a:xfrm>
          <a:prstGeom prst="rect">
            <a:avLst/>
          </a:prstGeom>
          <a:noFill/>
        </p:spPr>
        <p:txBody>
          <a:bodyPr wrap="none" rtlCol="0">
            <a:spAutoFit/>
          </a:bodyPr>
          <a:lstStyle/>
          <a:p>
            <a:r>
              <a:rPr lang="en-GB" sz="1400" dirty="0"/>
              <a:t>80</a:t>
            </a:r>
          </a:p>
        </p:txBody>
      </p:sp>
      <p:sp>
        <p:nvSpPr>
          <p:cNvPr id="38" name="TextBox 37">
            <a:extLst>
              <a:ext uri="{FF2B5EF4-FFF2-40B4-BE49-F238E27FC236}">
                <a16:creationId xmlns:a16="http://schemas.microsoft.com/office/drawing/2014/main" id="{E3FAB39F-03CD-4F49-9CD1-5CE1C5165B3A}"/>
              </a:ext>
            </a:extLst>
          </p:cNvPr>
          <p:cNvSpPr txBox="1"/>
          <p:nvPr/>
        </p:nvSpPr>
        <p:spPr>
          <a:xfrm>
            <a:off x="6809522" y="3776636"/>
            <a:ext cx="458780" cy="307777"/>
          </a:xfrm>
          <a:prstGeom prst="rect">
            <a:avLst/>
          </a:prstGeom>
          <a:noFill/>
        </p:spPr>
        <p:txBody>
          <a:bodyPr wrap="none" rtlCol="0">
            <a:spAutoFit/>
          </a:bodyPr>
          <a:lstStyle/>
          <a:p>
            <a:r>
              <a:rPr lang="en-GB" sz="1400" dirty="0"/>
              <a:t>120</a:t>
            </a:r>
          </a:p>
        </p:txBody>
      </p:sp>
      <p:sp>
        <p:nvSpPr>
          <p:cNvPr id="39" name="TextBox 38">
            <a:extLst>
              <a:ext uri="{FF2B5EF4-FFF2-40B4-BE49-F238E27FC236}">
                <a16:creationId xmlns:a16="http://schemas.microsoft.com/office/drawing/2014/main" id="{81D210C4-FC15-456A-8626-6A1BD1AC37BC}"/>
              </a:ext>
            </a:extLst>
          </p:cNvPr>
          <p:cNvSpPr txBox="1"/>
          <p:nvPr/>
        </p:nvSpPr>
        <p:spPr>
          <a:xfrm>
            <a:off x="7167293" y="3782435"/>
            <a:ext cx="458780" cy="307777"/>
          </a:xfrm>
          <a:prstGeom prst="rect">
            <a:avLst/>
          </a:prstGeom>
          <a:noFill/>
        </p:spPr>
        <p:txBody>
          <a:bodyPr wrap="none" rtlCol="0">
            <a:spAutoFit/>
          </a:bodyPr>
          <a:lstStyle/>
          <a:p>
            <a:r>
              <a:rPr lang="en-GB" sz="1400" dirty="0"/>
              <a:t>120</a:t>
            </a:r>
          </a:p>
        </p:txBody>
      </p:sp>
      <p:sp>
        <p:nvSpPr>
          <p:cNvPr id="40" name="TextBox 39">
            <a:extLst>
              <a:ext uri="{FF2B5EF4-FFF2-40B4-BE49-F238E27FC236}">
                <a16:creationId xmlns:a16="http://schemas.microsoft.com/office/drawing/2014/main" id="{5ED9CD43-E754-49A8-85B6-A31E2021F14D}"/>
              </a:ext>
            </a:extLst>
          </p:cNvPr>
          <p:cNvSpPr txBox="1"/>
          <p:nvPr/>
        </p:nvSpPr>
        <p:spPr>
          <a:xfrm>
            <a:off x="7552337" y="3783667"/>
            <a:ext cx="367408" cy="307777"/>
          </a:xfrm>
          <a:prstGeom prst="rect">
            <a:avLst/>
          </a:prstGeom>
          <a:noFill/>
        </p:spPr>
        <p:txBody>
          <a:bodyPr wrap="none" rtlCol="0">
            <a:spAutoFit/>
          </a:bodyPr>
          <a:lstStyle/>
          <a:p>
            <a:r>
              <a:rPr lang="en-GB" sz="1400" dirty="0"/>
              <a:t>80</a:t>
            </a:r>
          </a:p>
        </p:txBody>
      </p:sp>
      <p:sp>
        <p:nvSpPr>
          <p:cNvPr id="41" name="TextBox 40">
            <a:extLst>
              <a:ext uri="{FF2B5EF4-FFF2-40B4-BE49-F238E27FC236}">
                <a16:creationId xmlns:a16="http://schemas.microsoft.com/office/drawing/2014/main" id="{22559EFA-29B9-4535-B6F1-3A5CC4CD8FF9}"/>
              </a:ext>
            </a:extLst>
          </p:cNvPr>
          <p:cNvSpPr txBox="1"/>
          <p:nvPr/>
        </p:nvSpPr>
        <p:spPr>
          <a:xfrm>
            <a:off x="7923088" y="3783667"/>
            <a:ext cx="367408" cy="307777"/>
          </a:xfrm>
          <a:prstGeom prst="rect">
            <a:avLst/>
          </a:prstGeom>
          <a:noFill/>
        </p:spPr>
        <p:txBody>
          <a:bodyPr wrap="none" rtlCol="0">
            <a:spAutoFit/>
          </a:bodyPr>
          <a:lstStyle/>
          <a:p>
            <a:r>
              <a:rPr lang="en-GB" sz="1400" dirty="0"/>
              <a:t>40</a:t>
            </a:r>
          </a:p>
        </p:txBody>
      </p:sp>
      <p:sp>
        <p:nvSpPr>
          <p:cNvPr id="42" name="TextBox 41">
            <a:extLst>
              <a:ext uri="{FF2B5EF4-FFF2-40B4-BE49-F238E27FC236}">
                <a16:creationId xmlns:a16="http://schemas.microsoft.com/office/drawing/2014/main" id="{192C39EA-143E-414D-9275-C57D3A8F8154}"/>
              </a:ext>
            </a:extLst>
          </p:cNvPr>
          <p:cNvSpPr txBox="1"/>
          <p:nvPr/>
        </p:nvSpPr>
        <p:spPr>
          <a:xfrm>
            <a:off x="8922403" y="3805827"/>
            <a:ext cx="367408" cy="307777"/>
          </a:xfrm>
          <a:prstGeom prst="rect">
            <a:avLst/>
          </a:prstGeom>
          <a:noFill/>
        </p:spPr>
        <p:txBody>
          <a:bodyPr wrap="none" rtlCol="0">
            <a:spAutoFit/>
          </a:bodyPr>
          <a:lstStyle/>
          <a:p>
            <a:r>
              <a:rPr lang="en-GB" sz="1400" dirty="0"/>
              <a:t>40</a:t>
            </a:r>
          </a:p>
        </p:txBody>
      </p:sp>
      <p:sp>
        <p:nvSpPr>
          <p:cNvPr id="43" name="TextBox 42">
            <a:extLst>
              <a:ext uri="{FF2B5EF4-FFF2-40B4-BE49-F238E27FC236}">
                <a16:creationId xmlns:a16="http://schemas.microsoft.com/office/drawing/2014/main" id="{7A201E9C-5DC9-4A18-B944-13B6301AA2D5}"/>
              </a:ext>
            </a:extLst>
          </p:cNvPr>
          <p:cNvSpPr txBox="1"/>
          <p:nvPr/>
        </p:nvSpPr>
        <p:spPr>
          <a:xfrm>
            <a:off x="9330634" y="3800028"/>
            <a:ext cx="367408" cy="307777"/>
          </a:xfrm>
          <a:prstGeom prst="rect">
            <a:avLst/>
          </a:prstGeom>
          <a:noFill/>
        </p:spPr>
        <p:txBody>
          <a:bodyPr wrap="none" rtlCol="0">
            <a:spAutoFit/>
          </a:bodyPr>
          <a:lstStyle/>
          <a:p>
            <a:r>
              <a:rPr lang="en-GB" sz="1400" dirty="0"/>
              <a:t>80</a:t>
            </a:r>
          </a:p>
        </p:txBody>
      </p:sp>
      <p:sp>
        <p:nvSpPr>
          <p:cNvPr id="44" name="TextBox 43">
            <a:extLst>
              <a:ext uri="{FF2B5EF4-FFF2-40B4-BE49-F238E27FC236}">
                <a16:creationId xmlns:a16="http://schemas.microsoft.com/office/drawing/2014/main" id="{BD38F6F5-5E06-482D-B579-0628D229216D}"/>
              </a:ext>
            </a:extLst>
          </p:cNvPr>
          <p:cNvSpPr txBox="1"/>
          <p:nvPr/>
        </p:nvSpPr>
        <p:spPr>
          <a:xfrm>
            <a:off x="9624306" y="3800253"/>
            <a:ext cx="458780" cy="307777"/>
          </a:xfrm>
          <a:prstGeom prst="rect">
            <a:avLst/>
          </a:prstGeom>
          <a:noFill/>
        </p:spPr>
        <p:txBody>
          <a:bodyPr wrap="none" rtlCol="0">
            <a:spAutoFit/>
          </a:bodyPr>
          <a:lstStyle/>
          <a:p>
            <a:r>
              <a:rPr lang="en-GB" sz="1400" dirty="0"/>
              <a:t>100</a:t>
            </a:r>
          </a:p>
        </p:txBody>
      </p:sp>
      <p:sp>
        <p:nvSpPr>
          <p:cNvPr id="46" name="TextBox 45">
            <a:extLst>
              <a:ext uri="{FF2B5EF4-FFF2-40B4-BE49-F238E27FC236}">
                <a16:creationId xmlns:a16="http://schemas.microsoft.com/office/drawing/2014/main" id="{896D2721-71C8-400E-9741-37FED6FF1D6A}"/>
              </a:ext>
            </a:extLst>
          </p:cNvPr>
          <p:cNvSpPr txBox="1"/>
          <p:nvPr/>
        </p:nvSpPr>
        <p:spPr>
          <a:xfrm>
            <a:off x="10386098" y="3812858"/>
            <a:ext cx="367408" cy="307777"/>
          </a:xfrm>
          <a:prstGeom prst="rect">
            <a:avLst/>
          </a:prstGeom>
          <a:noFill/>
        </p:spPr>
        <p:txBody>
          <a:bodyPr wrap="none" rtlCol="0">
            <a:spAutoFit/>
          </a:bodyPr>
          <a:lstStyle/>
          <a:p>
            <a:r>
              <a:rPr lang="en-GB" sz="1400" dirty="0"/>
              <a:t>80</a:t>
            </a:r>
          </a:p>
        </p:txBody>
      </p:sp>
      <p:sp>
        <p:nvSpPr>
          <p:cNvPr id="47" name="TextBox 46">
            <a:extLst>
              <a:ext uri="{FF2B5EF4-FFF2-40B4-BE49-F238E27FC236}">
                <a16:creationId xmlns:a16="http://schemas.microsoft.com/office/drawing/2014/main" id="{B3FC5CB6-DAA9-436F-A1B0-4CD94C86AFF4}"/>
              </a:ext>
            </a:extLst>
          </p:cNvPr>
          <p:cNvSpPr txBox="1"/>
          <p:nvPr/>
        </p:nvSpPr>
        <p:spPr>
          <a:xfrm>
            <a:off x="10756849" y="3812858"/>
            <a:ext cx="367408" cy="307777"/>
          </a:xfrm>
          <a:prstGeom prst="rect">
            <a:avLst/>
          </a:prstGeom>
          <a:noFill/>
        </p:spPr>
        <p:txBody>
          <a:bodyPr wrap="none" rtlCol="0">
            <a:spAutoFit/>
          </a:bodyPr>
          <a:lstStyle/>
          <a:p>
            <a:r>
              <a:rPr lang="en-GB" sz="1400" dirty="0"/>
              <a:t>40</a:t>
            </a:r>
          </a:p>
        </p:txBody>
      </p:sp>
      <p:sp>
        <p:nvSpPr>
          <p:cNvPr id="48" name="TextBox 47">
            <a:extLst>
              <a:ext uri="{FF2B5EF4-FFF2-40B4-BE49-F238E27FC236}">
                <a16:creationId xmlns:a16="http://schemas.microsoft.com/office/drawing/2014/main" id="{C2C78799-DC91-4A36-8A15-50EBA672B955}"/>
              </a:ext>
            </a:extLst>
          </p:cNvPr>
          <p:cNvSpPr txBox="1"/>
          <p:nvPr/>
        </p:nvSpPr>
        <p:spPr>
          <a:xfrm>
            <a:off x="9790244" y="3501130"/>
            <a:ext cx="458780" cy="307777"/>
          </a:xfrm>
          <a:prstGeom prst="rect">
            <a:avLst/>
          </a:prstGeom>
          <a:noFill/>
        </p:spPr>
        <p:txBody>
          <a:bodyPr wrap="none" rtlCol="0">
            <a:spAutoFit/>
          </a:bodyPr>
          <a:lstStyle/>
          <a:p>
            <a:r>
              <a:rPr lang="en-GB" sz="1400" dirty="0"/>
              <a:t>120</a:t>
            </a:r>
          </a:p>
        </p:txBody>
      </p:sp>
      <p:sp>
        <p:nvSpPr>
          <p:cNvPr id="49" name="TextBox 48">
            <a:extLst>
              <a:ext uri="{FF2B5EF4-FFF2-40B4-BE49-F238E27FC236}">
                <a16:creationId xmlns:a16="http://schemas.microsoft.com/office/drawing/2014/main" id="{0CDB7702-4174-48FB-A83E-864A5EEDF9E7}"/>
              </a:ext>
            </a:extLst>
          </p:cNvPr>
          <p:cNvSpPr txBox="1"/>
          <p:nvPr/>
        </p:nvSpPr>
        <p:spPr>
          <a:xfrm>
            <a:off x="9974414" y="3811401"/>
            <a:ext cx="458780" cy="307777"/>
          </a:xfrm>
          <a:prstGeom prst="rect">
            <a:avLst/>
          </a:prstGeom>
          <a:noFill/>
        </p:spPr>
        <p:txBody>
          <a:bodyPr wrap="none" rtlCol="0">
            <a:spAutoFit/>
          </a:bodyPr>
          <a:lstStyle/>
          <a:p>
            <a:r>
              <a:rPr lang="en-GB" sz="1400" dirty="0"/>
              <a:t>100</a:t>
            </a:r>
          </a:p>
        </p:txBody>
      </p:sp>
      <p:cxnSp>
        <p:nvCxnSpPr>
          <p:cNvPr id="5" name="Straight Connector 4">
            <a:extLst>
              <a:ext uri="{FF2B5EF4-FFF2-40B4-BE49-F238E27FC236}">
                <a16:creationId xmlns:a16="http://schemas.microsoft.com/office/drawing/2014/main" id="{27774821-26D1-453F-97BB-6169E448471D}"/>
              </a:ext>
            </a:extLst>
          </p:cNvPr>
          <p:cNvCxnSpPr/>
          <p:nvPr/>
        </p:nvCxnSpPr>
        <p:spPr>
          <a:xfrm>
            <a:off x="5707406" y="5626100"/>
            <a:ext cx="2204232"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AC12DC9-58DD-46F3-81CE-03554ABDAFF2}"/>
              </a:ext>
            </a:extLst>
          </p:cNvPr>
          <p:cNvCxnSpPr/>
          <p:nvPr/>
        </p:nvCxnSpPr>
        <p:spPr>
          <a:xfrm>
            <a:off x="8775700" y="5334000"/>
            <a:ext cx="231891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D1C3841-7692-4498-9E98-2E96D3755FF0}"/>
              </a:ext>
            </a:extLst>
          </p:cNvPr>
          <p:cNvSpPr/>
          <p:nvPr/>
        </p:nvSpPr>
        <p:spPr>
          <a:xfrm>
            <a:off x="324788" y="4902967"/>
            <a:ext cx="2058292" cy="1057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19091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DC5BA-B9A1-4C6F-8911-FB2F345BB42A}"/>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Edge Detection Filters</a:t>
            </a:r>
          </a:p>
        </p:txBody>
      </p:sp>
      <p:sp>
        <p:nvSpPr>
          <p:cNvPr id="9" name="TextBox 8">
            <a:extLst>
              <a:ext uri="{FF2B5EF4-FFF2-40B4-BE49-F238E27FC236}">
                <a16:creationId xmlns:a16="http://schemas.microsoft.com/office/drawing/2014/main" id="{56897869-FE32-45C6-A5A8-287870601671}"/>
              </a:ext>
            </a:extLst>
          </p:cNvPr>
          <p:cNvSpPr txBox="1"/>
          <p:nvPr/>
        </p:nvSpPr>
        <p:spPr>
          <a:xfrm>
            <a:off x="-2" y="2371725"/>
            <a:ext cx="5243513"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GB" i="1" dirty="0">
                <a:solidFill>
                  <a:srgbClr val="212529"/>
                </a:solidFill>
                <a:latin typeface="Open Sans" panose="020B0604020202020204" pitchFamily="34" charset="0"/>
              </a:rPr>
              <a:t>Sobel </a:t>
            </a:r>
            <a:r>
              <a:rPr lang="en-GB" sz="1500" b="0" u="none" dirty="0">
                <a:solidFill>
                  <a:srgbClr val="212529"/>
                </a:solidFill>
                <a:latin typeface="Open Sans" panose="020B0604020202020204" pitchFamily="34" charset="0"/>
              </a:rPr>
              <a:t> </a:t>
            </a:r>
            <a:r>
              <a:rPr lang="en-GB" sz="1500" b="0" u="none" baseline="30000" dirty="0">
                <a:solidFill>
                  <a:srgbClr val="212529"/>
                </a:solidFill>
                <a:latin typeface="Open Sans" panose="020B0604020202020204" pitchFamily="34" charset="0"/>
              </a:rPr>
              <a:t>*best among them all</a:t>
            </a:r>
            <a:endParaRPr lang="en-GB" sz="1500" b="0" u="none" baseline="30000" dirty="0"/>
          </a:p>
        </p:txBody>
      </p:sp>
      <p:sp>
        <p:nvSpPr>
          <p:cNvPr id="7" name="TextBox 6">
            <a:extLst>
              <a:ext uri="{FF2B5EF4-FFF2-40B4-BE49-F238E27FC236}">
                <a16:creationId xmlns:a16="http://schemas.microsoft.com/office/drawing/2014/main" id="{3613B27A-A31C-4A18-BCA0-64120CC1F71E}"/>
              </a:ext>
            </a:extLst>
          </p:cNvPr>
          <p:cNvSpPr txBox="1"/>
          <p:nvPr/>
        </p:nvSpPr>
        <p:spPr>
          <a:xfrm>
            <a:off x="-2" y="2888070"/>
            <a:ext cx="5243513" cy="461665"/>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GB" i="1" dirty="0">
                <a:solidFill>
                  <a:srgbClr val="212529"/>
                </a:solidFill>
                <a:latin typeface="Open Sans" panose="020B0604020202020204" pitchFamily="34" charset="0"/>
              </a:rPr>
              <a:t>Roberts  </a:t>
            </a:r>
            <a:r>
              <a:rPr lang="en-GB" sz="2400" b="0" u="none" baseline="30000" dirty="0">
                <a:solidFill>
                  <a:srgbClr val="212529"/>
                </a:solidFill>
                <a:latin typeface="Open Sans" panose="020B0604020202020204" pitchFamily="34" charset="0"/>
              </a:rPr>
              <a:t>diagonal edges</a:t>
            </a:r>
            <a:endParaRPr lang="en-GB" dirty="0"/>
          </a:p>
        </p:txBody>
      </p:sp>
      <p:sp>
        <p:nvSpPr>
          <p:cNvPr id="5" name="TextBox 4">
            <a:extLst>
              <a:ext uri="{FF2B5EF4-FFF2-40B4-BE49-F238E27FC236}">
                <a16:creationId xmlns:a16="http://schemas.microsoft.com/office/drawing/2014/main" id="{BC984041-C230-4C62-9DA1-B8B4B8D241B5}"/>
              </a:ext>
            </a:extLst>
          </p:cNvPr>
          <p:cNvSpPr txBox="1"/>
          <p:nvPr/>
        </p:nvSpPr>
        <p:spPr>
          <a:xfrm>
            <a:off x="-2" y="3435193"/>
            <a:ext cx="5243513"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GB" i="1" dirty="0" err="1">
                <a:solidFill>
                  <a:srgbClr val="212529"/>
                </a:solidFill>
                <a:latin typeface="Open Sans" panose="020B0604020202020204" pitchFamily="34" charset="0"/>
              </a:rPr>
              <a:t>Scharr</a:t>
            </a:r>
            <a:endParaRPr lang="en-GB" dirty="0"/>
          </a:p>
        </p:txBody>
      </p:sp>
      <p:sp>
        <p:nvSpPr>
          <p:cNvPr id="6" name="TextBox 5">
            <a:extLst>
              <a:ext uri="{FF2B5EF4-FFF2-40B4-BE49-F238E27FC236}">
                <a16:creationId xmlns:a16="http://schemas.microsoft.com/office/drawing/2014/main" id="{74C770A4-69FD-4F46-8FD8-95EB466E45D8}"/>
              </a:ext>
            </a:extLst>
          </p:cNvPr>
          <p:cNvSpPr txBox="1"/>
          <p:nvPr/>
        </p:nvSpPr>
        <p:spPr>
          <a:xfrm>
            <a:off x="-2" y="3951538"/>
            <a:ext cx="5243513"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GB" i="1" dirty="0">
                <a:solidFill>
                  <a:srgbClr val="212529"/>
                </a:solidFill>
                <a:latin typeface="Open Sans" panose="020B0604020202020204" pitchFamily="34" charset="0"/>
              </a:rPr>
              <a:t>Farid</a:t>
            </a:r>
            <a:endParaRPr lang="en-GB" dirty="0"/>
          </a:p>
        </p:txBody>
      </p:sp>
      <p:sp>
        <p:nvSpPr>
          <p:cNvPr id="8" name="TextBox 7">
            <a:extLst>
              <a:ext uri="{FF2B5EF4-FFF2-40B4-BE49-F238E27FC236}">
                <a16:creationId xmlns:a16="http://schemas.microsoft.com/office/drawing/2014/main" id="{69C51CC9-70B7-4451-8884-2F33E5A99FAC}"/>
              </a:ext>
            </a:extLst>
          </p:cNvPr>
          <p:cNvSpPr txBox="1"/>
          <p:nvPr/>
        </p:nvSpPr>
        <p:spPr>
          <a:xfrm>
            <a:off x="-2" y="4467883"/>
            <a:ext cx="5243513"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GB" i="1" dirty="0">
                <a:solidFill>
                  <a:srgbClr val="212529"/>
                </a:solidFill>
                <a:latin typeface="Open Sans" panose="020B0604020202020204" pitchFamily="34" charset="0"/>
              </a:rPr>
              <a:t>Prewitt</a:t>
            </a:r>
            <a:endParaRPr lang="en-GB" dirty="0"/>
          </a:p>
        </p:txBody>
      </p:sp>
      <p:sp>
        <p:nvSpPr>
          <p:cNvPr id="10" name="TextBox 9">
            <a:extLst>
              <a:ext uri="{FF2B5EF4-FFF2-40B4-BE49-F238E27FC236}">
                <a16:creationId xmlns:a16="http://schemas.microsoft.com/office/drawing/2014/main" id="{5D94563F-CBE2-41FA-8BD8-29AD33954CE9}"/>
              </a:ext>
            </a:extLst>
          </p:cNvPr>
          <p:cNvSpPr txBox="1"/>
          <p:nvPr/>
        </p:nvSpPr>
        <p:spPr>
          <a:xfrm>
            <a:off x="-2" y="4984230"/>
            <a:ext cx="5243513"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GB" i="1" dirty="0">
                <a:solidFill>
                  <a:srgbClr val="212529"/>
                </a:solidFill>
                <a:latin typeface="Open Sans" panose="020B0604020202020204" pitchFamily="34" charset="0"/>
              </a:rPr>
              <a:t>Canny Edge Detection algo</a:t>
            </a:r>
            <a:endParaRPr lang="en-GB" dirty="0"/>
          </a:p>
        </p:txBody>
      </p:sp>
      <p:sp>
        <p:nvSpPr>
          <p:cNvPr id="11" name="TextBox 10">
            <a:extLst>
              <a:ext uri="{FF2B5EF4-FFF2-40B4-BE49-F238E27FC236}">
                <a16:creationId xmlns:a16="http://schemas.microsoft.com/office/drawing/2014/main" id="{8DA50817-DC26-4086-A382-B6F9C6C0A0CC}"/>
              </a:ext>
            </a:extLst>
          </p:cNvPr>
          <p:cNvSpPr txBox="1"/>
          <p:nvPr/>
        </p:nvSpPr>
        <p:spPr>
          <a:xfrm>
            <a:off x="0" y="795485"/>
            <a:ext cx="12072938" cy="1200329"/>
          </a:xfrm>
          <a:prstGeom prst="rect">
            <a:avLst/>
          </a:prstGeom>
          <a:noFill/>
        </p:spPr>
        <p:txBody>
          <a:bodyPr wrap="square">
            <a:spAutoFit/>
          </a:bodyPr>
          <a:lstStyle/>
          <a:p>
            <a:r>
              <a:rPr lang="en-GB" dirty="0"/>
              <a:t>The edge detection eliminates the information's in order to focus only on a specific variations set on the image based on the geometric and structural characteristics of the examined objects in order to recognize the borders. An example of such a variation is constituted by the region of pixels where the light intensity undergoes abrupt changes. Those rapidly variating regions can be identified as the edges of a certain object on the image.</a:t>
            </a:r>
          </a:p>
        </p:txBody>
      </p:sp>
    </p:spTree>
    <p:extLst>
      <p:ext uri="{BB962C8B-B14F-4D97-AF65-F5344CB8AC3E}">
        <p14:creationId xmlns:p14="http://schemas.microsoft.com/office/powerpoint/2010/main" val="3568984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DC5BA-B9A1-4C6F-8911-FB2F345BB42A}"/>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Edge Detection Filters</a:t>
            </a:r>
          </a:p>
        </p:txBody>
      </p:sp>
      <p:sp>
        <p:nvSpPr>
          <p:cNvPr id="7" name="TextBox 6">
            <a:extLst>
              <a:ext uri="{FF2B5EF4-FFF2-40B4-BE49-F238E27FC236}">
                <a16:creationId xmlns:a16="http://schemas.microsoft.com/office/drawing/2014/main" id="{3613B27A-A31C-4A18-BCA0-64120CC1F71E}"/>
              </a:ext>
            </a:extLst>
          </p:cNvPr>
          <p:cNvSpPr txBox="1"/>
          <p:nvPr/>
        </p:nvSpPr>
        <p:spPr>
          <a:xfrm>
            <a:off x="0" y="723326"/>
            <a:ext cx="5243513"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GB" i="1" dirty="0">
                <a:solidFill>
                  <a:srgbClr val="212529"/>
                </a:solidFill>
                <a:latin typeface="Open Sans" panose="020B0604020202020204" pitchFamily="34" charset="0"/>
              </a:rPr>
              <a:t>Roberts</a:t>
            </a:r>
            <a:endParaRPr lang="en-GB" dirty="0"/>
          </a:p>
        </p:txBody>
      </p:sp>
      <p:sp>
        <p:nvSpPr>
          <p:cNvPr id="14" name="TextBox 13">
            <a:extLst>
              <a:ext uri="{FF2B5EF4-FFF2-40B4-BE49-F238E27FC236}">
                <a16:creationId xmlns:a16="http://schemas.microsoft.com/office/drawing/2014/main" id="{096A5F0C-1F72-4F22-8392-2CFDB669D803}"/>
              </a:ext>
            </a:extLst>
          </p:cNvPr>
          <p:cNvSpPr txBox="1"/>
          <p:nvPr/>
        </p:nvSpPr>
        <p:spPr>
          <a:xfrm>
            <a:off x="-8772" y="2050464"/>
            <a:ext cx="5632705" cy="2031325"/>
          </a:xfrm>
          <a:prstGeom prst="rect">
            <a:avLst/>
          </a:prstGeom>
          <a:noFill/>
        </p:spPr>
        <p:txBody>
          <a:bodyPr wrap="square" rtlCol="0">
            <a:spAutoFit/>
          </a:bodyPr>
          <a:lstStyle/>
          <a:p>
            <a:r>
              <a:rPr lang="en-GB" dirty="0"/>
              <a:t>Apply (convolute) horizontal and vertical filter one after another, then take sum of squares of the diff between diagonally adjacent pixels.</a:t>
            </a:r>
          </a:p>
          <a:p>
            <a:r>
              <a:rPr lang="en-GB" dirty="0"/>
              <a:t>So it highlights the high spatial gradient which often correspond to edges.</a:t>
            </a:r>
          </a:p>
          <a:p>
            <a:r>
              <a:rPr lang="en-GB" dirty="0"/>
              <a:t>Highlighted (red) pixel will get updated after calculating diagonal difference.</a:t>
            </a:r>
          </a:p>
        </p:txBody>
      </p:sp>
      <p:pic>
        <p:nvPicPr>
          <p:cNvPr id="16" name="Picture 15">
            <a:extLst>
              <a:ext uri="{FF2B5EF4-FFF2-40B4-BE49-F238E27FC236}">
                <a16:creationId xmlns:a16="http://schemas.microsoft.com/office/drawing/2014/main" id="{46C8657A-3E78-4373-B83B-4DABB029C37C}"/>
              </a:ext>
            </a:extLst>
          </p:cNvPr>
          <p:cNvPicPr>
            <a:picLocks noChangeAspect="1"/>
          </p:cNvPicPr>
          <p:nvPr/>
        </p:nvPicPr>
        <p:blipFill rotWithShape="1">
          <a:blip r:embed="rId3"/>
          <a:srcRect l="57565" r="523"/>
          <a:stretch/>
        </p:blipFill>
        <p:spPr>
          <a:xfrm>
            <a:off x="2777915" y="4553356"/>
            <a:ext cx="2295527" cy="1371600"/>
          </a:xfrm>
          <a:prstGeom prst="rect">
            <a:avLst/>
          </a:prstGeom>
        </p:spPr>
      </p:pic>
      <p:sp>
        <p:nvSpPr>
          <p:cNvPr id="10" name="TextBox 9">
            <a:extLst>
              <a:ext uri="{FF2B5EF4-FFF2-40B4-BE49-F238E27FC236}">
                <a16:creationId xmlns:a16="http://schemas.microsoft.com/office/drawing/2014/main" id="{A9C5A95E-4A99-4760-B9D7-DE7728D6BF91}"/>
              </a:ext>
            </a:extLst>
          </p:cNvPr>
          <p:cNvSpPr txBox="1"/>
          <p:nvPr/>
        </p:nvSpPr>
        <p:spPr>
          <a:xfrm>
            <a:off x="-8772" y="4101584"/>
            <a:ext cx="5243513"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GB" i="1" dirty="0">
                <a:solidFill>
                  <a:srgbClr val="212529"/>
                </a:solidFill>
                <a:latin typeface="Open Sans" panose="020B0604020202020204" pitchFamily="34" charset="0"/>
              </a:rPr>
              <a:t>Sobel</a:t>
            </a:r>
            <a:endParaRPr lang="en-GB" dirty="0"/>
          </a:p>
        </p:txBody>
      </p:sp>
      <p:pic>
        <p:nvPicPr>
          <p:cNvPr id="12" name="Picture 11">
            <a:extLst>
              <a:ext uri="{FF2B5EF4-FFF2-40B4-BE49-F238E27FC236}">
                <a16:creationId xmlns:a16="http://schemas.microsoft.com/office/drawing/2014/main" id="{1F284787-1CC0-48CC-AA3E-569E6CC987C9}"/>
              </a:ext>
            </a:extLst>
          </p:cNvPr>
          <p:cNvPicPr>
            <a:picLocks noChangeAspect="1"/>
          </p:cNvPicPr>
          <p:nvPr/>
        </p:nvPicPr>
        <p:blipFill rotWithShape="1">
          <a:blip r:embed="rId4"/>
          <a:srcRect r="51748"/>
          <a:stretch/>
        </p:blipFill>
        <p:spPr>
          <a:xfrm>
            <a:off x="-7144" y="4556627"/>
            <a:ext cx="2628900" cy="1743075"/>
          </a:xfrm>
          <a:prstGeom prst="rect">
            <a:avLst/>
          </a:prstGeom>
        </p:spPr>
      </p:pic>
      <p:sp>
        <p:nvSpPr>
          <p:cNvPr id="13" name="TextBox 12">
            <a:extLst>
              <a:ext uri="{FF2B5EF4-FFF2-40B4-BE49-F238E27FC236}">
                <a16:creationId xmlns:a16="http://schemas.microsoft.com/office/drawing/2014/main" id="{8A95DB1C-E333-45ED-8E67-9D34F1D85B72}"/>
              </a:ext>
            </a:extLst>
          </p:cNvPr>
          <p:cNvSpPr txBox="1"/>
          <p:nvPr/>
        </p:nvSpPr>
        <p:spPr>
          <a:xfrm>
            <a:off x="-8772" y="4463530"/>
            <a:ext cx="3674852" cy="369332"/>
          </a:xfrm>
          <a:prstGeom prst="rect">
            <a:avLst/>
          </a:prstGeom>
          <a:noFill/>
        </p:spPr>
        <p:txBody>
          <a:bodyPr wrap="none" rtlCol="0">
            <a:spAutoFit/>
          </a:bodyPr>
          <a:lstStyle/>
          <a:p>
            <a:r>
              <a:rPr lang="en-GB" dirty="0"/>
              <a:t>Similar to Roberts by used 3X3 kernel</a:t>
            </a:r>
          </a:p>
        </p:txBody>
      </p:sp>
      <p:pic>
        <p:nvPicPr>
          <p:cNvPr id="5" name="Picture 4">
            <a:extLst>
              <a:ext uri="{FF2B5EF4-FFF2-40B4-BE49-F238E27FC236}">
                <a16:creationId xmlns:a16="http://schemas.microsoft.com/office/drawing/2014/main" id="{49A0ED14-C328-468F-8904-9C7C112AA275}"/>
              </a:ext>
            </a:extLst>
          </p:cNvPr>
          <p:cNvPicPr>
            <a:picLocks noChangeAspect="1"/>
          </p:cNvPicPr>
          <p:nvPr/>
        </p:nvPicPr>
        <p:blipFill rotWithShape="1">
          <a:blip r:embed="rId5"/>
          <a:srcRect r="50718"/>
          <a:stretch/>
        </p:blipFill>
        <p:spPr>
          <a:xfrm>
            <a:off x="5519525" y="1595332"/>
            <a:ext cx="2614613" cy="1495425"/>
          </a:xfrm>
          <a:prstGeom prst="rect">
            <a:avLst/>
          </a:prstGeom>
        </p:spPr>
      </p:pic>
      <p:pic>
        <p:nvPicPr>
          <p:cNvPr id="15" name="Picture 14">
            <a:extLst>
              <a:ext uri="{FF2B5EF4-FFF2-40B4-BE49-F238E27FC236}">
                <a16:creationId xmlns:a16="http://schemas.microsoft.com/office/drawing/2014/main" id="{CB83EFBC-C7AA-4845-BEDD-C388D2F2BF8D}"/>
              </a:ext>
            </a:extLst>
          </p:cNvPr>
          <p:cNvPicPr>
            <a:picLocks noChangeAspect="1"/>
          </p:cNvPicPr>
          <p:nvPr/>
        </p:nvPicPr>
        <p:blipFill rotWithShape="1">
          <a:blip r:embed="rId3"/>
          <a:srcRect r="56033"/>
          <a:stretch/>
        </p:blipFill>
        <p:spPr>
          <a:xfrm>
            <a:off x="1166772" y="678864"/>
            <a:ext cx="2408025" cy="1371600"/>
          </a:xfrm>
          <a:prstGeom prst="rect">
            <a:avLst/>
          </a:prstGeom>
        </p:spPr>
      </p:pic>
      <p:cxnSp>
        <p:nvCxnSpPr>
          <p:cNvPr id="8" name="Straight Connector 7">
            <a:extLst>
              <a:ext uri="{FF2B5EF4-FFF2-40B4-BE49-F238E27FC236}">
                <a16:creationId xmlns:a16="http://schemas.microsoft.com/office/drawing/2014/main" id="{7DB60C6F-21A0-4999-8717-C6A5079B6032}"/>
              </a:ext>
            </a:extLst>
          </p:cNvPr>
          <p:cNvCxnSpPr>
            <a:cxnSpLocks/>
          </p:cNvCxnSpPr>
          <p:nvPr/>
        </p:nvCxnSpPr>
        <p:spPr>
          <a:xfrm>
            <a:off x="5549900" y="602476"/>
            <a:ext cx="82804" cy="515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B549980-9498-46E3-9FB3-7ECFC9F41D95}"/>
              </a:ext>
            </a:extLst>
          </p:cNvPr>
          <p:cNvPicPr>
            <a:picLocks noChangeAspect="1"/>
          </p:cNvPicPr>
          <p:nvPr/>
        </p:nvPicPr>
        <p:blipFill rotWithShape="1">
          <a:blip r:embed="rId3"/>
          <a:srcRect l="57565" r="523"/>
          <a:stretch/>
        </p:blipFill>
        <p:spPr>
          <a:xfrm>
            <a:off x="8369669" y="1575148"/>
            <a:ext cx="2295527" cy="1371600"/>
          </a:xfrm>
          <a:prstGeom prst="rect">
            <a:avLst/>
          </a:prstGeom>
        </p:spPr>
      </p:pic>
      <p:pic>
        <p:nvPicPr>
          <p:cNvPr id="18" name="Picture 17">
            <a:extLst>
              <a:ext uri="{FF2B5EF4-FFF2-40B4-BE49-F238E27FC236}">
                <a16:creationId xmlns:a16="http://schemas.microsoft.com/office/drawing/2014/main" id="{DD7119C5-F44C-4C4F-BB30-AED59885DEEA}"/>
              </a:ext>
            </a:extLst>
          </p:cNvPr>
          <p:cNvPicPr>
            <a:picLocks noChangeAspect="1"/>
          </p:cNvPicPr>
          <p:nvPr/>
        </p:nvPicPr>
        <p:blipFill rotWithShape="1">
          <a:blip r:embed="rId3"/>
          <a:srcRect l="57565" r="523"/>
          <a:stretch/>
        </p:blipFill>
        <p:spPr>
          <a:xfrm>
            <a:off x="3529555" y="963647"/>
            <a:ext cx="1849687" cy="1105206"/>
          </a:xfrm>
          <a:prstGeom prst="rect">
            <a:avLst/>
          </a:prstGeom>
        </p:spPr>
      </p:pic>
      <p:sp>
        <p:nvSpPr>
          <p:cNvPr id="19" name="TextBox 18">
            <a:extLst>
              <a:ext uri="{FF2B5EF4-FFF2-40B4-BE49-F238E27FC236}">
                <a16:creationId xmlns:a16="http://schemas.microsoft.com/office/drawing/2014/main" id="{44AD0131-1121-44EC-9402-C80A8A9D74D8}"/>
              </a:ext>
            </a:extLst>
          </p:cNvPr>
          <p:cNvSpPr txBox="1"/>
          <p:nvPr/>
        </p:nvSpPr>
        <p:spPr>
          <a:xfrm>
            <a:off x="5549900" y="833827"/>
            <a:ext cx="5243513"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GB" i="1" dirty="0">
                <a:solidFill>
                  <a:srgbClr val="212529"/>
                </a:solidFill>
                <a:latin typeface="Open Sans" panose="020B0604020202020204" pitchFamily="34" charset="0"/>
              </a:rPr>
              <a:t>Prewitt</a:t>
            </a:r>
            <a:endParaRPr lang="en-GB" dirty="0"/>
          </a:p>
        </p:txBody>
      </p:sp>
      <p:sp>
        <p:nvSpPr>
          <p:cNvPr id="20" name="TextBox 19">
            <a:extLst>
              <a:ext uri="{FF2B5EF4-FFF2-40B4-BE49-F238E27FC236}">
                <a16:creationId xmlns:a16="http://schemas.microsoft.com/office/drawing/2014/main" id="{27E67B23-72E8-49BE-A9D5-925AC98B3A0A}"/>
              </a:ext>
            </a:extLst>
          </p:cNvPr>
          <p:cNvSpPr txBox="1"/>
          <p:nvPr/>
        </p:nvSpPr>
        <p:spPr>
          <a:xfrm>
            <a:off x="5519525" y="1205816"/>
            <a:ext cx="4444999" cy="369332"/>
          </a:xfrm>
          <a:prstGeom prst="rect">
            <a:avLst/>
          </a:prstGeom>
          <a:noFill/>
        </p:spPr>
        <p:txBody>
          <a:bodyPr wrap="square" rtlCol="0">
            <a:spAutoFit/>
          </a:bodyPr>
          <a:lstStyle/>
          <a:p>
            <a:r>
              <a:rPr lang="en-GB" dirty="0"/>
              <a:t>Same as Sobel only kernel values are different</a:t>
            </a:r>
          </a:p>
        </p:txBody>
      </p:sp>
      <p:sp>
        <p:nvSpPr>
          <p:cNvPr id="23" name="TextBox 22">
            <a:extLst>
              <a:ext uri="{FF2B5EF4-FFF2-40B4-BE49-F238E27FC236}">
                <a16:creationId xmlns:a16="http://schemas.microsoft.com/office/drawing/2014/main" id="{CF3049DB-3018-459E-AF5D-DF16CA95A42E}"/>
              </a:ext>
            </a:extLst>
          </p:cNvPr>
          <p:cNvSpPr txBox="1"/>
          <p:nvPr/>
        </p:nvSpPr>
        <p:spPr>
          <a:xfrm>
            <a:off x="5631615" y="3745116"/>
            <a:ext cx="5243513"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GB" i="1" dirty="0" err="1">
                <a:solidFill>
                  <a:srgbClr val="212529"/>
                </a:solidFill>
                <a:latin typeface="Open Sans" panose="020B0604020202020204" pitchFamily="34" charset="0"/>
              </a:rPr>
              <a:t>Scharr</a:t>
            </a:r>
            <a:endParaRPr lang="en-GB" dirty="0"/>
          </a:p>
        </p:txBody>
      </p:sp>
      <p:sp>
        <p:nvSpPr>
          <p:cNvPr id="24" name="TextBox 23">
            <a:extLst>
              <a:ext uri="{FF2B5EF4-FFF2-40B4-BE49-F238E27FC236}">
                <a16:creationId xmlns:a16="http://schemas.microsoft.com/office/drawing/2014/main" id="{AE50F8BF-72E9-418F-9247-29C764992FA9}"/>
              </a:ext>
            </a:extLst>
          </p:cNvPr>
          <p:cNvSpPr txBox="1"/>
          <p:nvPr/>
        </p:nvSpPr>
        <p:spPr>
          <a:xfrm>
            <a:off x="5623933" y="4186531"/>
            <a:ext cx="6653214" cy="646331"/>
          </a:xfrm>
          <a:prstGeom prst="rect">
            <a:avLst/>
          </a:prstGeom>
          <a:noFill/>
        </p:spPr>
        <p:txBody>
          <a:bodyPr wrap="square" rtlCol="0">
            <a:spAutoFit/>
          </a:bodyPr>
          <a:lstStyle/>
          <a:p>
            <a:r>
              <a:rPr lang="en-GB" dirty="0"/>
              <a:t>Same as </a:t>
            </a:r>
            <a:r>
              <a:rPr lang="en-GB" dirty="0" err="1"/>
              <a:t>sobel</a:t>
            </a:r>
            <a:r>
              <a:rPr lang="en-GB" dirty="0"/>
              <a:t> but the edges in x and y can be calculated independently,</a:t>
            </a:r>
          </a:p>
        </p:txBody>
      </p:sp>
      <p:sp>
        <p:nvSpPr>
          <p:cNvPr id="25" name="TextBox 24">
            <a:extLst>
              <a:ext uri="{FF2B5EF4-FFF2-40B4-BE49-F238E27FC236}">
                <a16:creationId xmlns:a16="http://schemas.microsoft.com/office/drawing/2014/main" id="{52DA76C6-01EA-425C-9349-976549AD4B2F}"/>
              </a:ext>
            </a:extLst>
          </p:cNvPr>
          <p:cNvSpPr txBox="1"/>
          <p:nvPr/>
        </p:nvSpPr>
        <p:spPr>
          <a:xfrm>
            <a:off x="5591302" y="5260982"/>
            <a:ext cx="6653214" cy="369332"/>
          </a:xfrm>
          <a:prstGeom prst="rect">
            <a:avLst/>
          </a:prstGeom>
          <a:noFill/>
        </p:spPr>
        <p:txBody>
          <a:bodyPr wrap="square" rtlCol="0">
            <a:spAutoFit/>
          </a:bodyPr>
          <a:lstStyle/>
          <a:p>
            <a:r>
              <a:rPr lang="en-GB" dirty="0"/>
              <a:t>It uses two separate kernels 5X5 (interpolation) ,7X7 (differentiation)</a:t>
            </a:r>
          </a:p>
        </p:txBody>
      </p:sp>
      <p:sp>
        <p:nvSpPr>
          <p:cNvPr id="26" name="TextBox 25">
            <a:extLst>
              <a:ext uri="{FF2B5EF4-FFF2-40B4-BE49-F238E27FC236}">
                <a16:creationId xmlns:a16="http://schemas.microsoft.com/office/drawing/2014/main" id="{C73A8B98-7BDD-40CA-8C8B-743B83D6DFFA}"/>
              </a:ext>
            </a:extLst>
          </p:cNvPr>
          <p:cNvSpPr txBox="1"/>
          <p:nvPr/>
        </p:nvSpPr>
        <p:spPr>
          <a:xfrm>
            <a:off x="5549900" y="4796830"/>
            <a:ext cx="5243513"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GB" i="1" dirty="0">
                <a:solidFill>
                  <a:srgbClr val="212529"/>
                </a:solidFill>
                <a:latin typeface="Open Sans" panose="020B0604020202020204" pitchFamily="34" charset="0"/>
              </a:rPr>
              <a:t>Farid</a:t>
            </a:r>
            <a:endParaRPr lang="en-GB" dirty="0"/>
          </a:p>
        </p:txBody>
      </p:sp>
      <p:sp>
        <p:nvSpPr>
          <p:cNvPr id="3" name="TextBox 2">
            <a:extLst>
              <a:ext uri="{FF2B5EF4-FFF2-40B4-BE49-F238E27FC236}">
                <a16:creationId xmlns:a16="http://schemas.microsoft.com/office/drawing/2014/main" id="{54A434B4-7655-4D1D-BBCC-7F22D022E69C}"/>
              </a:ext>
            </a:extLst>
          </p:cNvPr>
          <p:cNvSpPr txBox="1"/>
          <p:nvPr/>
        </p:nvSpPr>
        <p:spPr>
          <a:xfrm>
            <a:off x="1" y="6196721"/>
            <a:ext cx="11944350" cy="646331"/>
          </a:xfrm>
          <a:prstGeom prst="rect">
            <a:avLst/>
          </a:prstGeom>
          <a:noFill/>
        </p:spPr>
        <p:txBody>
          <a:bodyPr wrap="square" rtlCol="0">
            <a:spAutoFit/>
          </a:bodyPr>
          <a:lstStyle/>
          <a:p>
            <a:r>
              <a:rPr lang="en-GB" dirty="0"/>
              <a:t>Prewitt ,Sobel and </a:t>
            </a:r>
            <a:r>
              <a:rPr lang="en-GB" dirty="0" err="1"/>
              <a:t>Scharr</a:t>
            </a:r>
            <a:r>
              <a:rPr lang="en-GB" dirty="0"/>
              <a:t> are on same principle but only difference is Sobel and </a:t>
            </a:r>
            <a:r>
              <a:rPr lang="en-GB" dirty="0" err="1"/>
              <a:t>Scharr</a:t>
            </a:r>
            <a:r>
              <a:rPr lang="en-GB" dirty="0"/>
              <a:t> gives less weight to points far from centre pixel </a:t>
            </a:r>
          </a:p>
        </p:txBody>
      </p:sp>
      <p:sp>
        <p:nvSpPr>
          <p:cNvPr id="2" name="Rectangle 1">
            <a:extLst>
              <a:ext uri="{FF2B5EF4-FFF2-40B4-BE49-F238E27FC236}">
                <a16:creationId xmlns:a16="http://schemas.microsoft.com/office/drawing/2014/main" id="{5FFAA2C1-EFF6-4131-85B5-CE8727E6FD89}"/>
              </a:ext>
            </a:extLst>
          </p:cNvPr>
          <p:cNvSpPr/>
          <p:nvPr/>
        </p:nvSpPr>
        <p:spPr>
          <a:xfrm>
            <a:off x="1395517" y="1354767"/>
            <a:ext cx="262573" cy="238304"/>
          </a:xfrm>
          <a:prstGeom prst="rect">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9AC98C4-6C7E-4375-A1AF-C3CF33CEFE1E}"/>
              </a:ext>
            </a:extLst>
          </p:cNvPr>
          <p:cNvSpPr/>
          <p:nvPr/>
        </p:nvSpPr>
        <p:spPr>
          <a:xfrm>
            <a:off x="3109402" y="1354767"/>
            <a:ext cx="262573" cy="238304"/>
          </a:xfrm>
          <a:prstGeom prst="rect">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66239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4AB3684-0538-49BA-B682-7E26F334924F}"/>
              </a:ext>
            </a:extLst>
          </p:cNvPr>
          <p:cNvSpPr/>
          <p:nvPr/>
        </p:nvSpPr>
        <p:spPr>
          <a:xfrm>
            <a:off x="189087" y="696497"/>
            <a:ext cx="3640664" cy="359341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a:extLst>
              <a:ext uri="{FF2B5EF4-FFF2-40B4-BE49-F238E27FC236}">
                <a16:creationId xmlns:a16="http://schemas.microsoft.com/office/drawing/2014/main" id="{64F35C3A-7C75-4626-9BE6-B97EF6C1453F}"/>
              </a:ext>
            </a:extLst>
          </p:cNvPr>
          <p:cNvPicPr>
            <a:picLocks noChangeAspect="1"/>
          </p:cNvPicPr>
          <p:nvPr/>
        </p:nvPicPr>
        <p:blipFill rotWithShape="1">
          <a:blip r:embed="rId2"/>
          <a:srcRect l="9167" t="9351" r="8442"/>
          <a:stretch/>
        </p:blipFill>
        <p:spPr>
          <a:xfrm>
            <a:off x="4470828" y="696497"/>
            <a:ext cx="3798278" cy="3954487"/>
          </a:xfrm>
          <a:prstGeom prst="rect">
            <a:avLst/>
          </a:prstGeom>
        </p:spPr>
      </p:pic>
      <p:cxnSp>
        <p:nvCxnSpPr>
          <p:cNvPr id="4" name="Straight Connector 3">
            <a:extLst>
              <a:ext uri="{FF2B5EF4-FFF2-40B4-BE49-F238E27FC236}">
                <a16:creationId xmlns:a16="http://schemas.microsoft.com/office/drawing/2014/main" id="{FE80FEE0-6987-43CC-9996-D7DFA8D2212B}"/>
              </a:ext>
            </a:extLst>
          </p:cNvPr>
          <p:cNvCxnSpPr/>
          <p:nvPr/>
        </p:nvCxnSpPr>
        <p:spPr>
          <a:xfrm>
            <a:off x="5125856" y="696497"/>
            <a:ext cx="0" cy="353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EDEE374-DC2B-49D3-80D2-B2341B2236D4}"/>
              </a:ext>
            </a:extLst>
          </p:cNvPr>
          <p:cNvCxnSpPr/>
          <p:nvPr/>
        </p:nvCxnSpPr>
        <p:spPr>
          <a:xfrm>
            <a:off x="5555249" y="696497"/>
            <a:ext cx="0" cy="353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2AC2576-7D68-413B-B650-E7CA222E85E9}"/>
              </a:ext>
            </a:extLst>
          </p:cNvPr>
          <p:cNvCxnSpPr/>
          <p:nvPr/>
        </p:nvCxnSpPr>
        <p:spPr>
          <a:xfrm>
            <a:off x="4687706" y="1560489"/>
            <a:ext cx="358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8547E0-8330-44AD-8D3A-DB018E962382}"/>
              </a:ext>
            </a:extLst>
          </p:cNvPr>
          <p:cNvCxnSpPr>
            <a:cxnSpLocks/>
          </p:cNvCxnSpPr>
          <p:nvPr/>
        </p:nvCxnSpPr>
        <p:spPr>
          <a:xfrm>
            <a:off x="4687706" y="1141389"/>
            <a:ext cx="35574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C35A05E-95B4-411E-A513-D664FE827E48}"/>
              </a:ext>
            </a:extLst>
          </p:cNvPr>
          <p:cNvCxnSpPr/>
          <p:nvPr/>
        </p:nvCxnSpPr>
        <p:spPr>
          <a:xfrm>
            <a:off x="6004829" y="696497"/>
            <a:ext cx="0" cy="353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AFDEFC1-100A-431D-BD4A-CE57E4570280}"/>
              </a:ext>
            </a:extLst>
          </p:cNvPr>
          <p:cNvCxnSpPr/>
          <p:nvPr/>
        </p:nvCxnSpPr>
        <p:spPr>
          <a:xfrm>
            <a:off x="6454409" y="696497"/>
            <a:ext cx="0" cy="353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656A90-A260-4249-8C10-2E232A398CA8}"/>
              </a:ext>
            </a:extLst>
          </p:cNvPr>
          <p:cNvCxnSpPr/>
          <p:nvPr/>
        </p:nvCxnSpPr>
        <p:spPr>
          <a:xfrm>
            <a:off x="6881129" y="641691"/>
            <a:ext cx="0" cy="353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B742E56-3F3A-459E-A8F1-16700AB61F13}"/>
              </a:ext>
            </a:extLst>
          </p:cNvPr>
          <p:cNvCxnSpPr/>
          <p:nvPr/>
        </p:nvCxnSpPr>
        <p:spPr>
          <a:xfrm>
            <a:off x="7339466" y="696497"/>
            <a:ext cx="0" cy="353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FAF9466-BAD4-43D6-90A0-FCD42EE945D0}"/>
              </a:ext>
            </a:extLst>
          </p:cNvPr>
          <p:cNvCxnSpPr/>
          <p:nvPr/>
        </p:nvCxnSpPr>
        <p:spPr>
          <a:xfrm>
            <a:off x="7766186" y="641691"/>
            <a:ext cx="0" cy="353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E7F4C5A-015F-47FD-AAFB-F2F75FAFB09A}"/>
              </a:ext>
            </a:extLst>
          </p:cNvPr>
          <p:cNvCxnSpPr/>
          <p:nvPr/>
        </p:nvCxnSpPr>
        <p:spPr>
          <a:xfrm>
            <a:off x="4663709" y="2465803"/>
            <a:ext cx="358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7DA8550-F0E1-4009-84B1-57C34D0107F0}"/>
              </a:ext>
            </a:extLst>
          </p:cNvPr>
          <p:cNvCxnSpPr/>
          <p:nvPr/>
        </p:nvCxnSpPr>
        <p:spPr>
          <a:xfrm>
            <a:off x="4671329" y="2046703"/>
            <a:ext cx="358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CC2C92-751D-484C-B572-DD95CCC680C4}"/>
              </a:ext>
            </a:extLst>
          </p:cNvPr>
          <p:cNvCxnSpPr/>
          <p:nvPr/>
        </p:nvCxnSpPr>
        <p:spPr>
          <a:xfrm>
            <a:off x="4696463" y="2880215"/>
            <a:ext cx="358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44A16C-BFCA-403F-8B6D-8EC323EC9380}"/>
              </a:ext>
            </a:extLst>
          </p:cNvPr>
          <p:cNvCxnSpPr/>
          <p:nvPr/>
        </p:nvCxnSpPr>
        <p:spPr>
          <a:xfrm>
            <a:off x="4672466" y="3785529"/>
            <a:ext cx="358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8309DE8-45D7-4814-97A6-D0D828A339B8}"/>
              </a:ext>
            </a:extLst>
          </p:cNvPr>
          <p:cNvCxnSpPr/>
          <p:nvPr/>
        </p:nvCxnSpPr>
        <p:spPr>
          <a:xfrm>
            <a:off x="4680086" y="3343569"/>
            <a:ext cx="3581400"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A9B8901-172D-4E8E-B711-BBE80A9C83B9}"/>
              </a:ext>
            </a:extLst>
          </p:cNvPr>
          <p:cNvSpPr/>
          <p:nvPr/>
        </p:nvSpPr>
        <p:spPr>
          <a:xfrm>
            <a:off x="830164" y="1165715"/>
            <a:ext cx="2197097" cy="2674620"/>
          </a:xfrm>
          <a:prstGeom prst="ellipse">
            <a:avLst/>
          </a:prstGeom>
          <a:noFill/>
          <a:ln w="889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a:extLst>
              <a:ext uri="{FF2B5EF4-FFF2-40B4-BE49-F238E27FC236}">
                <a16:creationId xmlns:a16="http://schemas.microsoft.com/office/drawing/2014/main" id="{98BC17D7-134D-4AB1-98E8-E9AE2E3E4C44}"/>
              </a:ext>
            </a:extLst>
          </p:cNvPr>
          <p:cNvPicPr>
            <a:picLocks noChangeAspect="1"/>
          </p:cNvPicPr>
          <p:nvPr/>
        </p:nvPicPr>
        <p:blipFill>
          <a:blip r:embed="rId3"/>
          <a:stretch>
            <a:fillRect/>
          </a:stretch>
        </p:blipFill>
        <p:spPr>
          <a:xfrm>
            <a:off x="4470828" y="4552323"/>
            <a:ext cx="4521623" cy="2328575"/>
          </a:xfrm>
          <a:prstGeom prst="rect">
            <a:avLst/>
          </a:prstGeom>
          <a:ln>
            <a:solidFill>
              <a:schemeClr val="tx1"/>
            </a:solidFill>
          </a:ln>
        </p:spPr>
      </p:pic>
      <p:sp>
        <p:nvSpPr>
          <p:cNvPr id="31" name="TextBox 30">
            <a:extLst>
              <a:ext uri="{FF2B5EF4-FFF2-40B4-BE49-F238E27FC236}">
                <a16:creationId xmlns:a16="http://schemas.microsoft.com/office/drawing/2014/main" id="{BCEC37DC-2C2F-4AF1-A521-95B26CDECDF5}"/>
              </a:ext>
            </a:extLst>
          </p:cNvPr>
          <p:cNvSpPr txBox="1"/>
          <p:nvPr/>
        </p:nvSpPr>
        <p:spPr>
          <a:xfrm>
            <a:off x="4739541" y="778610"/>
            <a:ext cx="282450" cy="323165"/>
          </a:xfrm>
          <a:prstGeom prst="rect">
            <a:avLst/>
          </a:prstGeom>
          <a:noFill/>
        </p:spPr>
        <p:txBody>
          <a:bodyPr wrap="none" rtlCol="0">
            <a:spAutoFit/>
          </a:bodyPr>
          <a:lstStyle/>
          <a:p>
            <a:r>
              <a:rPr lang="en-GB" sz="1500" b="1" dirty="0">
                <a:solidFill>
                  <a:srgbClr val="FF0000"/>
                </a:solidFill>
              </a:rPr>
              <a:t>0</a:t>
            </a:r>
          </a:p>
        </p:txBody>
      </p:sp>
      <p:sp>
        <p:nvSpPr>
          <p:cNvPr id="32" name="TextBox 31">
            <a:extLst>
              <a:ext uri="{FF2B5EF4-FFF2-40B4-BE49-F238E27FC236}">
                <a16:creationId xmlns:a16="http://schemas.microsoft.com/office/drawing/2014/main" id="{ADF0F7E7-D1E6-427A-B8E7-1E912F195AA3}"/>
              </a:ext>
            </a:extLst>
          </p:cNvPr>
          <p:cNvSpPr txBox="1"/>
          <p:nvPr/>
        </p:nvSpPr>
        <p:spPr>
          <a:xfrm>
            <a:off x="5158825" y="795221"/>
            <a:ext cx="282450" cy="323165"/>
          </a:xfrm>
          <a:prstGeom prst="rect">
            <a:avLst/>
          </a:prstGeom>
          <a:noFill/>
        </p:spPr>
        <p:txBody>
          <a:bodyPr wrap="none" rtlCol="0">
            <a:spAutoFit/>
          </a:bodyPr>
          <a:lstStyle/>
          <a:p>
            <a:r>
              <a:rPr lang="en-GB" sz="1500" b="1" dirty="0">
                <a:solidFill>
                  <a:srgbClr val="FF0000"/>
                </a:solidFill>
              </a:rPr>
              <a:t>0</a:t>
            </a:r>
          </a:p>
        </p:txBody>
      </p:sp>
      <p:sp>
        <p:nvSpPr>
          <p:cNvPr id="33" name="TextBox 32">
            <a:extLst>
              <a:ext uri="{FF2B5EF4-FFF2-40B4-BE49-F238E27FC236}">
                <a16:creationId xmlns:a16="http://schemas.microsoft.com/office/drawing/2014/main" id="{4AD2A144-BA28-4A74-8E43-E41596771E32}"/>
              </a:ext>
            </a:extLst>
          </p:cNvPr>
          <p:cNvSpPr txBox="1"/>
          <p:nvPr/>
        </p:nvSpPr>
        <p:spPr>
          <a:xfrm>
            <a:off x="5639300" y="787601"/>
            <a:ext cx="282450" cy="323165"/>
          </a:xfrm>
          <a:prstGeom prst="rect">
            <a:avLst/>
          </a:prstGeom>
          <a:noFill/>
        </p:spPr>
        <p:txBody>
          <a:bodyPr wrap="none" rtlCol="0">
            <a:spAutoFit/>
          </a:bodyPr>
          <a:lstStyle/>
          <a:p>
            <a:r>
              <a:rPr lang="en-GB" sz="1500" b="1" dirty="0">
                <a:solidFill>
                  <a:srgbClr val="FF0000"/>
                </a:solidFill>
              </a:rPr>
              <a:t>5</a:t>
            </a:r>
          </a:p>
        </p:txBody>
      </p:sp>
      <p:sp>
        <p:nvSpPr>
          <p:cNvPr id="34" name="TextBox 33">
            <a:extLst>
              <a:ext uri="{FF2B5EF4-FFF2-40B4-BE49-F238E27FC236}">
                <a16:creationId xmlns:a16="http://schemas.microsoft.com/office/drawing/2014/main" id="{07957598-E3E3-42C7-A480-4B0B44C45FF6}"/>
              </a:ext>
            </a:extLst>
          </p:cNvPr>
          <p:cNvSpPr txBox="1"/>
          <p:nvPr/>
        </p:nvSpPr>
        <p:spPr>
          <a:xfrm>
            <a:off x="6012604" y="773827"/>
            <a:ext cx="380232" cy="323165"/>
          </a:xfrm>
          <a:prstGeom prst="rect">
            <a:avLst/>
          </a:prstGeom>
          <a:noFill/>
        </p:spPr>
        <p:txBody>
          <a:bodyPr wrap="none" rtlCol="0">
            <a:spAutoFit/>
          </a:bodyPr>
          <a:lstStyle/>
          <a:p>
            <a:r>
              <a:rPr lang="en-GB" sz="1500" b="1" dirty="0">
                <a:solidFill>
                  <a:srgbClr val="FF0000"/>
                </a:solidFill>
              </a:rPr>
              <a:t>13</a:t>
            </a:r>
          </a:p>
        </p:txBody>
      </p:sp>
      <p:sp>
        <p:nvSpPr>
          <p:cNvPr id="35" name="TextBox 34">
            <a:extLst>
              <a:ext uri="{FF2B5EF4-FFF2-40B4-BE49-F238E27FC236}">
                <a16:creationId xmlns:a16="http://schemas.microsoft.com/office/drawing/2014/main" id="{A75B55DB-5E80-449C-ADAA-0F403D2D191B}"/>
              </a:ext>
            </a:extLst>
          </p:cNvPr>
          <p:cNvSpPr txBox="1"/>
          <p:nvPr/>
        </p:nvSpPr>
        <p:spPr>
          <a:xfrm>
            <a:off x="6477423" y="778610"/>
            <a:ext cx="282450" cy="323165"/>
          </a:xfrm>
          <a:prstGeom prst="rect">
            <a:avLst/>
          </a:prstGeom>
          <a:noFill/>
        </p:spPr>
        <p:txBody>
          <a:bodyPr wrap="none" rtlCol="0">
            <a:spAutoFit/>
          </a:bodyPr>
          <a:lstStyle/>
          <a:p>
            <a:r>
              <a:rPr lang="en-GB" sz="1500" b="1" dirty="0">
                <a:solidFill>
                  <a:srgbClr val="FF0000"/>
                </a:solidFill>
              </a:rPr>
              <a:t>9</a:t>
            </a:r>
          </a:p>
        </p:txBody>
      </p:sp>
      <p:sp>
        <p:nvSpPr>
          <p:cNvPr id="36" name="TextBox 35">
            <a:extLst>
              <a:ext uri="{FF2B5EF4-FFF2-40B4-BE49-F238E27FC236}">
                <a16:creationId xmlns:a16="http://schemas.microsoft.com/office/drawing/2014/main" id="{228E5B29-A530-4432-880C-AB7FA60DA377}"/>
              </a:ext>
            </a:extLst>
          </p:cNvPr>
          <p:cNvSpPr txBox="1"/>
          <p:nvPr/>
        </p:nvSpPr>
        <p:spPr>
          <a:xfrm>
            <a:off x="5188749" y="1201621"/>
            <a:ext cx="282450" cy="323165"/>
          </a:xfrm>
          <a:prstGeom prst="rect">
            <a:avLst/>
          </a:prstGeom>
          <a:noFill/>
        </p:spPr>
        <p:txBody>
          <a:bodyPr wrap="none" rtlCol="0">
            <a:spAutoFit/>
          </a:bodyPr>
          <a:lstStyle/>
          <a:p>
            <a:r>
              <a:rPr lang="en-GB" sz="1500" b="1" dirty="0">
                <a:solidFill>
                  <a:srgbClr val="FF0000"/>
                </a:solidFill>
              </a:rPr>
              <a:t>0</a:t>
            </a:r>
          </a:p>
        </p:txBody>
      </p:sp>
      <p:sp>
        <p:nvSpPr>
          <p:cNvPr id="37" name="TextBox 36">
            <a:extLst>
              <a:ext uri="{FF2B5EF4-FFF2-40B4-BE49-F238E27FC236}">
                <a16:creationId xmlns:a16="http://schemas.microsoft.com/office/drawing/2014/main" id="{B1EABC54-06BF-4D31-AA53-423FF4B076C9}"/>
              </a:ext>
            </a:extLst>
          </p:cNvPr>
          <p:cNvSpPr txBox="1"/>
          <p:nvPr/>
        </p:nvSpPr>
        <p:spPr>
          <a:xfrm>
            <a:off x="5188749" y="1639670"/>
            <a:ext cx="282450" cy="323165"/>
          </a:xfrm>
          <a:prstGeom prst="rect">
            <a:avLst/>
          </a:prstGeom>
          <a:noFill/>
        </p:spPr>
        <p:txBody>
          <a:bodyPr wrap="none" rtlCol="0">
            <a:spAutoFit/>
          </a:bodyPr>
          <a:lstStyle/>
          <a:p>
            <a:r>
              <a:rPr lang="en-GB" sz="1500" b="1" dirty="0">
                <a:solidFill>
                  <a:srgbClr val="FF0000"/>
                </a:solidFill>
              </a:rPr>
              <a:t>3</a:t>
            </a:r>
          </a:p>
        </p:txBody>
      </p:sp>
      <p:sp>
        <p:nvSpPr>
          <p:cNvPr id="38" name="TextBox 37">
            <a:extLst>
              <a:ext uri="{FF2B5EF4-FFF2-40B4-BE49-F238E27FC236}">
                <a16:creationId xmlns:a16="http://schemas.microsoft.com/office/drawing/2014/main" id="{08D91522-9BDE-411A-8BAD-B767E353B8C4}"/>
              </a:ext>
            </a:extLst>
          </p:cNvPr>
          <p:cNvSpPr txBox="1"/>
          <p:nvPr/>
        </p:nvSpPr>
        <p:spPr>
          <a:xfrm>
            <a:off x="5197214" y="2118119"/>
            <a:ext cx="282450" cy="323165"/>
          </a:xfrm>
          <a:prstGeom prst="rect">
            <a:avLst/>
          </a:prstGeom>
          <a:noFill/>
        </p:spPr>
        <p:txBody>
          <a:bodyPr wrap="none" rtlCol="0">
            <a:spAutoFit/>
          </a:bodyPr>
          <a:lstStyle/>
          <a:p>
            <a:r>
              <a:rPr lang="en-GB" sz="1500" b="1" dirty="0">
                <a:solidFill>
                  <a:srgbClr val="FF0000"/>
                </a:solidFill>
              </a:rPr>
              <a:t>4</a:t>
            </a:r>
          </a:p>
        </p:txBody>
      </p:sp>
      <p:sp>
        <p:nvSpPr>
          <p:cNvPr id="39" name="TextBox 38">
            <a:extLst>
              <a:ext uri="{FF2B5EF4-FFF2-40B4-BE49-F238E27FC236}">
                <a16:creationId xmlns:a16="http://schemas.microsoft.com/office/drawing/2014/main" id="{E273526E-6889-4413-BF7D-B03C12477F81}"/>
              </a:ext>
            </a:extLst>
          </p:cNvPr>
          <p:cNvSpPr txBox="1"/>
          <p:nvPr/>
        </p:nvSpPr>
        <p:spPr>
          <a:xfrm>
            <a:off x="5219475" y="2544983"/>
            <a:ext cx="282450" cy="323165"/>
          </a:xfrm>
          <a:prstGeom prst="rect">
            <a:avLst/>
          </a:prstGeom>
          <a:noFill/>
        </p:spPr>
        <p:txBody>
          <a:bodyPr wrap="none" rtlCol="0">
            <a:spAutoFit/>
          </a:bodyPr>
          <a:lstStyle/>
          <a:p>
            <a:r>
              <a:rPr lang="en-GB" sz="1500" b="1" dirty="0">
                <a:solidFill>
                  <a:srgbClr val="FF0000"/>
                </a:solidFill>
              </a:rPr>
              <a:t>5</a:t>
            </a:r>
          </a:p>
        </p:txBody>
      </p:sp>
      <p:sp>
        <p:nvSpPr>
          <p:cNvPr id="40" name="TextBox 39">
            <a:extLst>
              <a:ext uri="{FF2B5EF4-FFF2-40B4-BE49-F238E27FC236}">
                <a16:creationId xmlns:a16="http://schemas.microsoft.com/office/drawing/2014/main" id="{C30D043A-5047-4CBF-9431-9331BFC64CDE}"/>
              </a:ext>
            </a:extLst>
          </p:cNvPr>
          <p:cNvSpPr txBox="1"/>
          <p:nvPr/>
        </p:nvSpPr>
        <p:spPr>
          <a:xfrm>
            <a:off x="5661751" y="3406777"/>
            <a:ext cx="380232" cy="323165"/>
          </a:xfrm>
          <a:prstGeom prst="rect">
            <a:avLst/>
          </a:prstGeom>
          <a:noFill/>
        </p:spPr>
        <p:txBody>
          <a:bodyPr wrap="none" rtlCol="0">
            <a:spAutoFit/>
          </a:bodyPr>
          <a:lstStyle/>
          <a:p>
            <a:r>
              <a:rPr lang="en-GB" sz="1500" b="1" dirty="0">
                <a:solidFill>
                  <a:srgbClr val="FF0000"/>
                </a:solidFill>
              </a:rPr>
              <a:t>14</a:t>
            </a:r>
          </a:p>
        </p:txBody>
      </p:sp>
      <p:sp>
        <p:nvSpPr>
          <p:cNvPr id="41" name="TextBox 40">
            <a:extLst>
              <a:ext uri="{FF2B5EF4-FFF2-40B4-BE49-F238E27FC236}">
                <a16:creationId xmlns:a16="http://schemas.microsoft.com/office/drawing/2014/main" id="{B9D2D966-5150-4F00-B96F-D10F65BD2593}"/>
              </a:ext>
            </a:extLst>
          </p:cNvPr>
          <p:cNvSpPr txBox="1"/>
          <p:nvPr/>
        </p:nvSpPr>
        <p:spPr>
          <a:xfrm>
            <a:off x="6938663" y="1201621"/>
            <a:ext cx="380232" cy="323165"/>
          </a:xfrm>
          <a:prstGeom prst="rect">
            <a:avLst/>
          </a:prstGeom>
          <a:noFill/>
        </p:spPr>
        <p:txBody>
          <a:bodyPr wrap="none" rtlCol="0">
            <a:spAutoFit/>
          </a:bodyPr>
          <a:lstStyle/>
          <a:p>
            <a:r>
              <a:rPr lang="en-GB" sz="1500" b="1" dirty="0">
                <a:solidFill>
                  <a:srgbClr val="FF0000"/>
                </a:solidFill>
              </a:rPr>
              <a:t>15</a:t>
            </a:r>
          </a:p>
        </p:txBody>
      </p:sp>
      <p:sp>
        <p:nvSpPr>
          <p:cNvPr id="42" name="TextBox 41">
            <a:extLst>
              <a:ext uri="{FF2B5EF4-FFF2-40B4-BE49-F238E27FC236}">
                <a16:creationId xmlns:a16="http://schemas.microsoft.com/office/drawing/2014/main" id="{F5BFF703-BEE6-4857-8A00-C03BB3CCC201}"/>
              </a:ext>
            </a:extLst>
          </p:cNvPr>
          <p:cNvSpPr txBox="1"/>
          <p:nvPr/>
        </p:nvSpPr>
        <p:spPr>
          <a:xfrm>
            <a:off x="6504682" y="2106786"/>
            <a:ext cx="282450" cy="323165"/>
          </a:xfrm>
          <a:prstGeom prst="rect">
            <a:avLst/>
          </a:prstGeom>
          <a:noFill/>
        </p:spPr>
        <p:txBody>
          <a:bodyPr wrap="none" rtlCol="0">
            <a:spAutoFit/>
          </a:bodyPr>
          <a:lstStyle/>
          <a:p>
            <a:r>
              <a:rPr lang="en-GB" sz="1500" b="1" dirty="0">
                <a:solidFill>
                  <a:srgbClr val="FF0000"/>
                </a:solidFill>
              </a:rPr>
              <a:t>0</a:t>
            </a:r>
          </a:p>
        </p:txBody>
      </p:sp>
      <p:sp>
        <p:nvSpPr>
          <p:cNvPr id="43" name="TextBox 42">
            <a:extLst>
              <a:ext uri="{FF2B5EF4-FFF2-40B4-BE49-F238E27FC236}">
                <a16:creationId xmlns:a16="http://schemas.microsoft.com/office/drawing/2014/main" id="{56C220CF-4B1B-47D8-B57A-8D29C89B2135}"/>
              </a:ext>
            </a:extLst>
          </p:cNvPr>
          <p:cNvSpPr txBox="1"/>
          <p:nvPr/>
        </p:nvSpPr>
        <p:spPr>
          <a:xfrm>
            <a:off x="6536095" y="2510057"/>
            <a:ext cx="282450" cy="323165"/>
          </a:xfrm>
          <a:prstGeom prst="rect">
            <a:avLst/>
          </a:prstGeom>
          <a:noFill/>
        </p:spPr>
        <p:txBody>
          <a:bodyPr wrap="none" rtlCol="0">
            <a:spAutoFit/>
          </a:bodyPr>
          <a:lstStyle/>
          <a:p>
            <a:r>
              <a:rPr lang="en-GB" sz="1500" b="1" dirty="0">
                <a:solidFill>
                  <a:srgbClr val="FF0000"/>
                </a:solidFill>
              </a:rPr>
              <a:t>0</a:t>
            </a:r>
          </a:p>
        </p:txBody>
      </p:sp>
      <p:sp>
        <p:nvSpPr>
          <p:cNvPr id="44" name="TextBox 43">
            <a:extLst>
              <a:ext uri="{FF2B5EF4-FFF2-40B4-BE49-F238E27FC236}">
                <a16:creationId xmlns:a16="http://schemas.microsoft.com/office/drawing/2014/main" id="{F4324AB8-36DE-488F-A0AF-61C2A49F664D}"/>
              </a:ext>
            </a:extLst>
          </p:cNvPr>
          <p:cNvSpPr txBox="1"/>
          <p:nvPr/>
        </p:nvSpPr>
        <p:spPr>
          <a:xfrm>
            <a:off x="6488368" y="1193851"/>
            <a:ext cx="380232" cy="323165"/>
          </a:xfrm>
          <a:prstGeom prst="rect">
            <a:avLst/>
          </a:prstGeom>
          <a:noFill/>
        </p:spPr>
        <p:txBody>
          <a:bodyPr wrap="none" rtlCol="0">
            <a:spAutoFit/>
          </a:bodyPr>
          <a:lstStyle/>
          <a:p>
            <a:r>
              <a:rPr lang="en-GB" sz="1500" b="1" dirty="0">
                <a:solidFill>
                  <a:srgbClr val="FF0000"/>
                </a:solidFill>
              </a:rPr>
              <a:t>10</a:t>
            </a:r>
          </a:p>
        </p:txBody>
      </p:sp>
      <p:sp>
        <p:nvSpPr>
          <p:cNvPr id="45" name="TextBox 44">
            <a:extLst>
              <a:ext uri="{FF2B5EF4-FFF2-40B4-BE49-F238E27FC236}">
                <a16:creationId xmlns:a16="http://schemas.microsoft.com/office/drawing/2014/main" id="{10F4F89F-E23E-49ED-A442-9FAE517B45DA}"/>
              </a:ext>
            </a:extLst>
          </p:cNvPr>
          <p:cNvSpPr txBox="1"/>
          <p:nvPr/>
        </p:nvSpPr>
        <p:spPr>
          <a:xfrm>
            <a:off x="6045489" y="1193757"/>
            <a:ext cx="380232" cy="323165"/>
          </a:xfrm>
          <a:prstGeom prst="rect">
            <a:avLst/>
          </a:prstGeom>
          <a:noFill/>
        </p:spPr>
        <p:txBody>
          <a:bodyPr wrap="none" rtlCol="0">
            <a:spAutoFit/>
          </a:bodyPr>
          <a:lstStyle/>
          <a:p>
            <a:r>
              <a:rPr lang="en-GB" sz="1500" b="1" dirty="0">
                <a:solidFill>
                  <a:srgbClr val="FF0000"/>
                </a:solidFill>
              </a:rPr>
              <a:t>15</a:t>
            </a:r>
          </a:p>
        </p:txBody>
      </p:sp>
      <p:sp>
        <p:nvSpPr>
          <p:cNvPr id="46" name="Title 1">
            <a:extLst>
              <a:ext uri="{FF2B5EF4-FFF2-40B4-BE49-F238E27FC236}">
                <a16:creationId xmlns:a16="http://schemas.microsoft.com/office/drawing/2014/main" id="{B210D3B6-37D2-4FB2-95F3-3EEE7F980E43}"/>
              </a:ext>
            </a:extLst>
          </p:cNvPr>
          <p:cNvSpPr>
            <a:spLocks noGrp="1"/>
          </p:cNvSpPr>
          <p:nvPr>
            <p:ph type="title"/>
          </p:nvPr>
        </p:nvSpPr>
        <p:spPr>
          <a:xfrm>
            <a:off x="-1" y="5308"/>
            <a:ext cx="12191999" cy="576984"/>
          </a:xfrm>
          <a:solidFill>
            <a:schemeClr val="accent5">
              <a:lumMod val="75000"/>
            </a:schemeClr>
          </a:solidFill>
        </p:spPr>
        <p:txBody>
          <a:bodyPr>
            <a:normAutofit/>
          </a:bodyPr>
          <a:lstStyle/>
          <a:p>
            <a:r>
              <a:rPr lang="en-GB" sz="2800" b="1" u="sng" dirty="0">
                <a:solidFill>
                  <a:schemeClr val="bg1"/>
                </a:solidFill>
              </a:rPr>
              <a:t>MINST Data Set in </a:t>
            </a:r>
            <a:r>
              <a:rPr lang="en-GB" sz="2800" b="1" u="sng" dirty="0" err="1">
                <a:solidFill>
                  <a:schemeClr val="bg1"/>
                </a:solidFill>
              </a:rPr>
              <a:t>Numpy</a:t>
            </a:r>
            <a:r>
              <a:rPr lang="en-GB" sz="2800" b="1" u="sng" dirty="0">
                <a:solidFill>
                  <a:schemeClr val="bg1"/>
                </a:solidFill>
              </a:rPr>
              <a:t> Array</a:t>
            </a:r>
          </a:p>
        </p:txBody>
      </p:sp>
      <p:sp>
        <p:nvSpPr>
          <p:cNvPr id="54" name="Rectangle 53">
            <a:extLst>
              <a:ext uri="{FF2B5EF4-FFF2-40B4-BE49-F238E27FC236}">
                <a16:creationId xmlns:a16="http://schemas.microsoft.com/office/drawing/2014/main" id="{B9267D6D-7E25-4497-8EDD-B229A16E8A26}"/>
              </a:ext>
            </a:extLst>
          </p:cNvPr>
          <p:cNvSpPr/>
          <p:nvPr/>
        </p:nvSpPr>
        <p:spPr>
          <a:xfrm>
            <a:off x="8531042" y="2188473"/>
            <a:ext cx="369624" cy="3032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0BCFB19F-B6CC-4264-B1BD-6482A1496F53}"/>
              </a:ext>
            </a:extLst>
          </p:cNvPr>
          <p:cNvSpPr/>
          <p:nvPr/>
        </p:nvSpPr>
        <p:spPr>
          <a:xfrm>
            <a:off x="11388170" y="2185372"/>
            <a:ext cx="369624" cy="30328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64EFF87B-A7CF-4547-8898-BA8C7D6EB4B8}"/>
              </a:ext>
            </a:extLst>
          </p:cNvPr>
          <p:cNvSpPr/>
          <p:nvPr/>
        </p:nvSpPr>
        <p:spPr>
          <a:xfrm>
            <a:off x="9048255" y="2183494"/>
            <a:ext cx="369624" cy="303281"/>
          </a:xfrm>
          <a:prstGeom prst="rect">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BB13201D-6132-4962-B025-C723813C5F89}"/>
              </a:ext>
            </a:extLst>
          </p:cNvPr>
          <p:cNvSpPr/>
          <p:nvPr/>
        </p:nvSpPr>
        <p:spPr>
          <a:xfrm>
            <a:off x="10807545" y="2175165"/>
            <a:ext cx="369624" cy="303281"/>
          </a:xfrm>
          <a:prstGeom prst="rect">
            <a:avLst/>
          </a:prstGeom>
          <a:solidFill>
            <a:srgbClr val="4D4D4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Straight Connector 57">
            <a:extLst>
              <a:ext uri="{FF2B5EF4-FFF2-40B4-BE49-F238E27FC236}">
                <a16:creationId xmlns:a16="http://schemas.microsoft.com/office/drawing/2014/main" id="{AA2B2CFE-F5B9-4B70-899E-28D2984CABDF}"/>
              </a:ext>
            </a:extLst>
          </p:cNvPr>
          <p:cNvCxnSpPr>
            <a:cxnSpLocks/>
          </p:cNvCxnSpPr>
          <p:nvPr/>
        </p:nvCxnSpPr>
        <p:spPr>
          <a:xfrm>
            <a:off x="9517870" y="2491754"/>
            <a:ext cx="114979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F2D8A70-9FCA-4527-B6A3-9DA6D29691BB}"/>
              </a:ext>
            </a:extLst>
          </p:cNvPr>
          <p:cNvSpPr txBox="1"/>
          <p:nvPr/>
        </p:nvSpPr>
        <p:spPr>
          <a:xfrm>
            <a:off x="8551986" y="2625699"/>
            <a:ext cx="341760" cy="276999"/>
          </a:xfrm>
          <a:prstGeom prst="rect">
            <a:avLst/>
          </a:prstGeom>
          <a:noFill/>
        </p:spPr>
        <p:txBody>
          <a:bodyPr wrap="none" rtlCol="0">
            <a:spAutoFit/>
          </a:bodyPr>
          <a:lstStyle/>
          <a:p>
            <a:r>
              <a:rPr lang="en-GB" sz="1200" dirty="0"/>
              <a:t>15</a:t>
            </a:r>
          </a:p>
        </p:txBody>
      </p:sp>
      <p:sp>
        <p:nvSpPr>
          <p:cNvPr id="60" name="TextBox 59">
            <a:extLst>
              <a:ext uri="{FF2B5EF4-FFF2-40B4-BE49-F238E27FC236}">
                <a16:creationId xmlns:a16="http://schemas.microsoft.com/office/drawing/2014/main" id="{0598D73C-2610-4968-961B-2637582CF1F1}"/>
              </a:ext>
            </a:extLst>
          </p:cNvPr>
          <p:cNvSpPr txBox="1"/>
          <p:nvPr/>
        </p:nvSpPr>
        <p:spPr>
          <a:xfrm>
            <a:off x="9099802" y="2637628"/>
            <a:ext cx="341760" cy="276999"/>
          </a:xfrm>
          <a:prstGeom prst="rect">
            <a:avLst/>
          </a:prstGeom>
          <a:noFill/>
        </p:spPr>
        <p:txBody>
          <a:bodyPr wrap="none" rtlCol="0">
            <a:spAutoFit/>
          </a:bodyPr>
          <a:lstStyle/>
          <a:p>
            <a:r>
              <a:rPr lang="en-GB" sz="1200" dirty="0"/>
              <a:t>14</a:t>
            </a:r>
          </a:p>
        </p:txBody>
      </p:sp>
      <p:sp>
        <p:nvSpPr>
          <p:cNvPr id="61" name="TextBox 60">
            <a:extLst>
              <a:ext uri="{FF2B5EF4-FFF2-40B4-BE49-F238E27FC236}">
                <a16:creationId xmlns:a16="http://schemas.microsoft.com/office/drawing/2014/main" id="{67A6B1F9-7D3A-44C6-B3D7-FFA0472B5C68}"/>
              </a:ext>
            </a:extLst>
          </p:cNvPr>
          <p:cNvSpPr txBox="1"/>
          <p:nvPr/>
        </p:nvSpPr>
        <p:spPr>
          <a:xfrm>
            <a:off x="10878147" y="2631429"/>
            <a:ext cx="263214" cy="276999"/>
          </a:xfrm>
          <a:prstGeom prst="rect">
            <a:avLst/>
          </a:prstGeom>
          <a:noFill/>
        </p:spPr>
        <p:txBody>
          <a:bodyPr wrap="none" rtlCol="0">
            <a:spAutoFit/>
          </a:bodyPr>
          <a:lstStyle/>
          <a:p>
            <a:r>
              <a:rPr lang="en-GB" sz="1200" dirty="0"/>
              <a:t>1</a:t>
            </a:r>
          </a:p>
        </p:txBody>
      </p:sp>
      <p:sp>
        <p:nvSpPr>
          <p:cNvPr id="62" name="TextBox 61">
            <a:extLst>
              <a:ext uri="{FF2B5EF4-FFF2-40B4-BE49-F238E27FC236}">
                <a16:creationId xmlns:a16="http://schemas.microsoft.com/office/drawing/2014/main" id="{C2A41951-6EF3-4E5C-A12E-4348984827BD}"/>
              </a:ext>
            </a:extLst>
          </p:cNvPr>
          <p:cNvSpPr txBox="1"/>
          <p:nvPr/>
        </p:nvSpPr>
        <p:spPr>
          <a:xfrm>
            <a:off x="11412543" y="2631429"/>
            <a:ext cx="263214" cy="276999"/>
          </a:xfrm>
          <a:prstGeom prst="rect">
            <a:avLst/>
          </a:prstGeom>
          <a:noFill/>
        </p:spPr>
        <p:txBody>
          <a:bodyPr wrap="none" rtlCol="0">
            <a:spAutoFit/>
          </a:bodyPr>
          <a:lstStyle/>
          <a:p>
            <a:r>
              <a:rPr lang="en-GB" sz="1200" dirty="0"/>
              <a:t>0</a:t>
            </a:r>
          </a:p>
        </p:txBody>
      </p:sp>
      <p:sp>
        <p:nvSpPr>
          <p:cNvPr id="63" name="TextBox 62">
            <a:extLst>
              <a:ext uri="{FF2B5EF4-FFF2-40B4-BE49-F238E27FC236}">
                <a16:creationId xmlns:a16="http://schemas.microsoft.com/office/drawing/2014/main" id="{90EB3A31-F0AA-4142-803B-E1AA61475F14}"/>
              </a:ext>
            </a:extLst>
          </p:cNvPr>
          <p:cNvSpPr txBox="1"/>
          <p:nvPr/>
        </p:nvSpPr>
        <p:spPr>
          <a:xfrm>
            <a:off x="10013792" y="2630520"/>
            <a:ext cx="263214" cy="276999"/>
          </a:xfrm>
          <a:prstGeom prst="rect">
            <a:avLst/>
          </a:prstGeom>
          <a:noFill/>
        </p:spPr>
        <p:txBody>
          <a:bodyPr wrap="none" rtlCol="0">
            <a:spAutoFit/>
          </a:bodyPr>
          <a:lstStyle/>
          <a:p>
            <a:r>
              <a:rPr lang="en-GB" sz="1200" dirty="0"/>
              <a:t>9</a:t>
            </a:r>
          </a:p>
        </p:txBody>
      </p:sp>
      <p:sp>
        <p:nvSpPr>
          <p:cNvPr id="64" name="TextBox 63">
            <a:extLst>
              <a:ext uri="{FF2B5EF4-FFF2-40B4-BE49-F238E27FC236}">
                <a16:creationId xmlns:a16="http://schemas.microsoft.com/office/drawing/2014/main" id="{221866A5-88FE-4F8A-82A6-3C81010072F3}"/>
              </a:ext>
            </a:extLst>
          </p:cNvPr>
          <p:cNvSpPr txBox="1"/>
          <p:nvPr/>
        </p:nvSpPr>
        <p:spPr>
          <a:xfrm>
            <a:off x="9367658" y="2921736"/>
            <a:ext cx="1805119" cy="369332"/>
          </a:xfrm>
          <a:prstGeom prst="rect">
            <a:avLst/>
          </a:prstGeom>
          <a:noFill/>
        </p:spPr>
        <p:txBody>
          <a:bodyPr wrap="square" rtlCol="0">
            <a:spAutoFit/>
          </a:bodyPr>
          <a:lstStyle/>
          <a:p>
            <a:r>
              <a:rPr lang="en-GB" dirty="0"/>
              <a:t>16 colour scales</a:t>
            </a:r>
          </a:p>
        </p:txBody>
      </p:sp>
      <p:sp>
        <p:nvSpPr>
          <p:cNvPr id="65" name="Rectangle 64">
            <a:extLst>
              <a:ext uri="{FF2B5EF4-FFF2-40B4-BE49-F238E27FC236}">
                <a16:creationId xmlns:a16="http://schemas.microsoft.com/office/drawing/2014/main" id="{CA8629AD-A282-4321-B9D5-B7ADF795B9E1}"/>
              </a:ext>
            </a:extLst>
          </p:cNvPr>
          <p:cNvSpPr/>
          <p:nvPr/>
        </p:nvSpPr>
        <p:spPr>
          <a:xfrm>
            <a:off x="9918140" y="2188938"/>
            <a:ext cx="369624" cy="30328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12111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31">
            <a:extLst>
              <a:ext uri="{FF2B5EF4-FFF2-40B4-BE49-F238E27FC236}">
                <a16:creationId xmlns:a16="http://schemas.microsoft.com/office/drawing/2014/main" id="{57AA8997-1405-44CB-A435-7968376A4967}"/>
              </a:ext>
            </a:extLst>
          </p:cNvPr>
          <p:cNvSpPr/>
          <p:nvPr/>
        </p:nvSpPr>
        <p:spPr>
          <a:xfrm>
            <a:off x="10032292" y="1815722"/>
            <a:ext cx="2261842" cy="1881016"/>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96106679-7010-49E2-851F-87153DFFC73D}"/>
              </a:ext>
            </a:extLst>
          </p:cNvPr>
          <p:cNvSpPr/>
          <p:nvPr/>
        </p:nvSpPr>
        <p:spPr>
          <a:xfrm>
            <a:off x="5009524" y="3779142"/>
            <a:ext cx="2228850" cy="194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 name="Straight Connector 4">
            <a:extLst>
              <a:ext uri="{FF2B5EF4-FFF2-40B4-BE49-F238E27FC236}">
                <a16:creationId xmlns:a16="http://schemas.microsoft.com/office/drawing/2014/main" id="{5AB1280D-ABE0-4C69-9A1D-F72DD739D561}"/>
              </a:ext>
            </a:extLst>
          </p:cNvPr>
          <p:cNvCxnSpPr>
            <a:cxnSpLocks/>
          </p:cNvCxnSpPr>
          <p:nvPr/>
        </p:nvCxnSpPr>
        <p:spPr>
          <a:xfrm flipH="1">
            <a:off x="5523730" y="3787276"/>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0A9AD7E-9CBE-4086-BC87-A9C527640AF1}"/>
              </a:ext>
            </a:extLst>
          </p:cNvPr>
          <p:cNvCxnSpPr>
            <a:cxnSpLocks/>
          </p:cNvCxnSpPr>
          <p:nvPr/>
        </p:nvCxnSpPr>
        <p:spPr>
          <a:xfrm flipH="1">
            <a:off x="6047605" y="3779142"/>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4F9A624-F7F6-462B-9992-86FC304DA4CF}"/>
              </a:ext>
            </a:extLst>
          </p:cNvPr>
          <p:cNvCxnSpPr>
            <a:cxnSpLocks/>
          </p:cNvCxnSpPr>
          <p:nvPr/>
        </p:nvCxnSpPr>
        <p:spPr>
          <a:xfrm flipH="1">
            <a:off x="6633320" y="3787276"/>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C866359-2A2E-44DC-A971-17AC4C3927B6}"/>
              </a:ext>
            </a:extLst>
          </p:cNvPr>
          <p:cNvCxnSpPr>
            <a:cxnSpLocks/>
          </p:cNvCxnSpPr>
          <p:nvPr/>
        </p:nvCxnSpPr>
        <p:spPr>
          <a:xfrm>
            <a:off x="4999855" y="4168276"/>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37201A4-AB1C-4FF0-89AE-161A9D8AD105}"/>
              </a:ext>
            </a:extLst>
          </p:cNvPr>
          <p:cNvCxnSpPr>
            <a:cxnSpLocks/>
          </p:cNvCxnSpPr>
          <p:nvPr/>
        </p:nvCxnSpPr>
        <p:spPr>
          <a:xfrm>
            <a:off x="5029210" y="4511176"/>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AB50242-D031-4E41-B6A3-2E2E819E8FCE}"/>
              </a:ext>
            </a:extLst>
          </p:cNvPr>
          <p:cNvCxnSpPr>
            <a:cxnSpLocks/>
          </p:cNvCxnSpPr>
          <p:nvPr/>
        </p:nvCxnSpPr>
        <p:spPr>
          <a:xfrm>
            <a:off x="5029210" y="4968376"/>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DB4D536-C799-4849-BC6D-BEA65B1BAEF3}"/>
              </a:ext>
            </a:extLst>
          </p:cNvPr>
          <p:cNvCxnSpPr>
            <a:cxnSpLocks/>
          </p:cNvCxnSpPr>
          <p:nvPr/>
        </p:nvCxnSpPr>
        <p:spPr>
          <a:xfrm>
            <a:off x="5029210" y="5416051"/>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049CDF3-3610-49F9-B657-4B73498C561E}"/>
              </a:ext>
            </a:extLst>
          </p:cNvPr>
          <p:cNvSpPr txBox="1"/>
          <p:nvPr/>
        </p:nvSpPr>
        <p:spPr>
          <a:xfrm>
            <a:off x="6077435" y="4585495"/>
            <a:ext cx="535724" cy="369332"/>
          </a:xfrm>
          <a:prstGeom prst="rect">
            <a:avLst/>
          </a:prstGeom>
          <a:noFill/>
        </p:spPr>
        <p:txBody>
          <a:bodyPr wrap="none" rtlCol="0">
            <a:spAutoFit/>
          </a:bodyPr>
          <a:lstStyle/>
          <a:p>
            <a:r>
              <a:rPr lang="en-GB" dirty="0">
                <a:solidFill>
                  <a:srgbClr val="FF0000"/>
                </a:solidFill>
              </a:rPr>
              <a:t>255</a:t>
            </a:r>
          </a:p>
        </p:txBody>
      </p:sp>
      <p:sp>
        <p:nvSpPr>
          <p:cNvPr id="13" name="TextBox 12">
            <a:extLst>
              <a:ext uri="{FF2B5EF4-FFF2-40B4-BE49-F238E27FC236}">
                <a16:creationId xmlns:a16="http://schemas.microsoft.com/office/drawing/2014/main" id="{3A3208A7-0680-4826-9286-BBD30F46333A}"/>
              </a:ext>
            </a:extLst>
          </p:cNvPr>
          <p:cNvSpPr txBox="1"/>
          <p:nvPr/>
        </p:nvSpPr>
        <p:spPr>
          <a:xfrm>
            <a:off x="5599316" y="4578357"/>
            <a:ext cx="418704" cy="369332"/>
          </a:xfrm>
          <a:prstGeom prst="rect">
            <a:avLst/>
          </a:prstGeom>
          <a:noFill/>
        </p:spPr>
        <p:txBody>
          <a:bodyPr wrap="none" rtlCol="0">
            <a:spAutoFit/>
          </a:bodyPr>
          <a:lstStyle/>
          <a:p>
            <a:r>
              <a:rPr lang="en-GB" dirty="0">
                <a:solidFill>
                  <a:srgbClr val="FF0000"/>
                </a:solidFill>
              </a:rPr>
              <a:t>50</a:t>
            </a:r>
          </a:p>
        </p:txBody>
      </p:sp>
      <p:sp>
        <p:nvSpPr>
          <p:cNvPr id="14" name="TextBox 13">
            <a:extLst>
              <a:ext uri="{FF2B5EF4-FFF2-40B4-BE49-F238E27FC236}">
                <a16:creationId xmlns:a16="http://schemas.microsoft.com/office/drawing/2014/main" id="{7DD613A7-E582-4C09-88B5-514757D059DD}"/>
              </a:ext>
            </a:extLst>
          </p:cNvPr>
          <p:cNvSpPr txBox="1"/>
          <p:nvPr/>
        </p:nvSpPr>
        <p:spPr>
          <a:xfrm>
            <a:off x="6077435" y="4134322"/>
            <a:ext cx="535724" cy="369332"/>
          </a:xfrm>
          <a:prstGeom prst="rect">
            <a:avLst/>
          </a:prstGeom>
          <a:noFill/>
        </p:spPr>
        <p:txBody>
          <a:bodyPr wrap="none" rtlCol="0">
            <a:spAutoFit/>
          </a:bodyPr>
          <a:lstStyle/>
          <a:p>
            <a:r>
              <a:rPr lang="en-GB" dirty="0">
                <a:solidFill>
                  <a:srgbClr val="FF0000"/>
                </a:solidFill>
              </a:rPr>
              <a:t>255</a:t>
            </a:r>
          </a:p>
        </p:txBody>
      </p:sp>
      <p:sp>
        <p:nvSpPr>
          <p:cNvPr id="15" name="TextBox 14">
            <a:extLst>
              <a:ext uri="{FF2B5EF4-FFF2-40B4-BE49-F238E27FC236}">
                <a16:creationId xmlns:a16="http://schemas.microsoft.com/office/drawing/2014/main" id="{CA8AE32B-9458-4897-B109-842E8F06AD51}"/>
              </a:ext>
            </a:extLst>
          </p:cNvPr>
          <p:cNvSpPr txBox="1"/>
          <p:nvPr/>
        </p:nvSpPr>
        <p:spPr>
          <a:xfrm>
            <a:off x="6749247" y="4599142"/>
            <a:ext cx="535724" cy="369332"/>
          </a:xfrm>
          <a:prstGeom prst="rect">
            <a:avLst/>
          </a:prstGeom>
          <a:noFill/>
        </p:spPr>
        <p:txBody>
          <a:bodyPr wrap="none" rtlCol="0">
            <a:spAutoFit/>
          </a:bodyPr>
          <a:lstStyle/>
          <a:p>
            <a:r>
              <a:rPr lang="en-GB" dirty="0">
                <a:solidFill>
                  <a:srgbClr val="FF0000"/>
                </a:solidFill>
              </a:rPr>
              <a:t>255</a:t>
            </a:r>
          </a:p>
        </p:txBody>
      </p:sp>
      <p:sp>
        <p:nvSpPr>
          <p:cNvPr id="16" name="TextBox 15">
            <a:extLst>
              <a:ext uri="{FF2B5EF4-FFF2-40B4-BE49-F238E27FC236}">
                <a16:creationId xmlns:a16="http://schemas.microsoft.com/office/drawing/2014/main" id="{B30567FE-E60B-4C45-BB2E-5678E0DEB7B1}"/>
              </a:ext>
            </a:extLst>
          </p:cNvPr>
          <p:cNvSpPr txBox="1"/>
          <p:nvPr/>
        </p:nvSpPr>
        <p:spPr>
          <a:xfrm>
            <a:off x="6749247" y="4134322"/>
            <a:ext cx="535724" cy="369332"/>
          </a:xfrm>
          <a:prstGeom prst="rect">
            <a:avLst/>
          </a:prstGeom>
          <a:noFill/>
        </p:spPr>
        <p:txBody>
          <a:bodyPr wrap="none" rtlCol="0">
            <a:spAutoFit/>
          </a:bodyPr>
          <a:lstStyle/>
          <a:p>
            <a:r>
              <a:rPr lang="en-GB" dirty="0">
                <a:solidFill>
                  <a:srgbClr val="FF0000"/>
                </a:solidFill>
              </a:rPr>
              <a:t>255</a:t>
            </a:r>
          </a:p>
        </p:txBody>
      </p:sp>
      <p:sp>
        <p:nvSpPr>
          <p:cNvPr id="17" name="TextBox 16">
            <a:extLst>
              <a:ext uri="{FF2B5EF4-FFF2-40B4-BE49-F238E27FC236}">
                <a16:creationId xmlns:a16="http://schemas.microsoft.com/office/drawing/2014/main" id="{722899F9-F803-4E17-8847-E0DCA05EC833}"/>
              </a:ext>
            </a:extLst>
          </p:cNvPr>
          <p:cNvSpPr txBox="1"/>
          <p:nvPr/>
        </p:nvSpPr>
        <p:spPr>
          <a:xfrm>
            <a:off x="6749247" y="5002502"/>
            <a:ext cx="535724" cy="369332"/>
          </a:xfrm>
          <a:prstGeom prst="rect">
            <a:avLst/>
          </a:prstGeom>
          <a:noFill/>
        </p:spPr>
        <p:txBody>
          <a:bodyPr wrap="none" rtlCol="0">
            <a:spAutoFit/>
          </a:bodyPr>
          <a:lstStyle/>
          <a:p>
            <a:r>
              <a:rPr lang="en-GB" dirty="0">
                <a:solidFill>
                  <a:srgbClr val="FF0000"/>
                </a:solidFill>
              </a:rPr>
              <a:t>255</a:t>
            </a:r>
          </a:p>
        </p:txBody>
      </p:sp>
      <p:sp>
        <p:nvSpPr>
          <p:cNvPr id="18" name="TextBox 17">
            <a:extLst>
              <a:ext uri="{FF2B5EF4-FFF2-40B4-BE49-F238E27FC236}">
                <a16:creationId xmlns:a16="http://schemas.microsoft.com/office/drawing/2014/main" id="{EC3BBCA0-85B2-411D-90E6-5B29EA155583}"/>
              </a:ext>
            </a:extLst>
          </p:cNvPr>
          <p:cNvSpPr txBox="1"/>
          <p:nvPr/>
        </p:nvSpPr>
        <p:spPr>
          <a:xfrm>
            <a:off x="6077435" y="5002502"/>
            <a:ext cx="535724" cy="369332"/>
          </a:xfrm>
          <a:prstGeom prst="rect">
            <a:avLst/>
          </a:prstGeom>
          <a:noFill/>
        </p:spPr>
        <p:txBody>
          <a:bodyPr wrap="none" rtlCol="0">
            <a:spAutoFit/>
          </a:bodyPr>
          <a:lstStyle/>
          <a:p>
            <a:r>
              <a:rPr lang="en-GB" dirty="0">
                <a:solidFill>
                  <a:srgbClr val="FF0000"/>
                </a:solidFill>
              </a:rPr>
              <a:t>255</a:t>
            </a:r>
          </a:p>
        </p:txBody>
      </p:sp>
      <p:sp>
        <p:nvSpPr>
          <p:cNvPr id="19" name="TextBox 18">
            <a:extLst>
              <a:ext uri="{FF2B5EF4-FFF2-40B4-BE49-F238E27FC236}">
                <a16:creationId xmlns:a16="http://schemas.microsoft.com/office/drawing/2014/main" id="{59AF973C-C20B-476C-8165-86A419F172FA}"/>
              </a:ext>
            </a:extLst>
          </p:cNvPr>
          <p:cNvSpPr txBox="1"/>
          <p:nvPr/>
        </p:nvSpPr>
        <p:spPr>
          <a:xfrm>
            <a:off x="5626227" y="5024941"/>
            <a:ext cx="418704" cy="369332"/>
          </a:xfrm>
          <a:prstGeom prst="rect">
            <a:avLst/>
          </a:prstGeom>
          <a:noFill/>
        </p:spPr>
        <p:txBody>
          <a:bodyPr wrap="none" rtlCol="0">
            <a:spAutoFit/>
          </a:bodyPr>
          <a:lstStyle/>
          <a:p>
            <a:r>
              <a:rPr lang="en-GB" dirty="0">
                <a:solidFill>
                  <a:srgbClr val="FF0000"/>
                </a:solidFill>
              </a:rPr>
              <a:t>50</a:t>
            </a:r>
          </a:p>
        </p:txBody>
      </p:sp>
      <p:sp>
        <p:nvSpPr>
          <p:cNvPr id="20" name="TextBox 19">
            <a:extLst>
              <a:ext uri="{FF2B5EF4-FFF2-40B4-BE49-F238E27FC236}">
                <a16:creationId xmlns:a16="http://schemas.microsoft.com/office/drawing/2014/main" id="{5090385D-0506-42F5-A7BC-00132AF05416}"/>
              </a:ext>
            </a:extLst>
          </p:cNvPr>
          <p:cNvSpPr txBox="1"/>
          <p:nvPr/>
        </p:nvSpPr>
        <p:spPr>
          <a:xfrm>
            <a:off x="5574946" y="4155394"/>
            <a:ext cx="418704" cy="369332"/>
          </a:xfrm>
          <a:prstGeom prst="rect">
            <a:avLst/>
          </a:prstGeom>
          <a:noFill/>
        </p:spPr>
        <p:txBody>
          <a:bodyPr wrap="none" rtlCol="0">
            <a:spAutoFit/>
          </a:bodyPr>
          <a:lstStyle/>
          <a:p>
            <a:r>
              <a:rPr lang="en-GB" dirty="0">
                <a:solidFill>
                  <a:srgbClr val="FF0000"/>
                </a:solidFill>
              </a:rPr>
              <a:t>50</a:t>
            </a:r>
          </a:p>
        </p:txBody>
      </p:sp>
      <p:sp>
        <p:nvSpPr>
          <p:cNvPr id="21" name="TextBox 20">
            <a:extLst>
              <a:ext uri="{FF2B5EF4-FFF2-40B4-BE49-F238E27FC236}">
                <a16:creationId xmlns:a16="http://schemas.microsoft.com/office/drawing/2014/main" id="{547333D4-9442-4F17-8239-78A221C97706}"/>
              </a:ext>
            </a:extLst>
          </p:cNvPr>
          <p:cNvSpPr txBox="1"/>
          <p:nvPr/>
        </p:nvSpPr>
        <p:spPr>
          <a:xfrm>
            <a:off x="5077217" y="4589639"/>
            <a:ext cx="418704" cy="369332"/>
          </a:xfrm>
          <a:prstGeom prst="rect">
            <a:avLst/>
          </a:prstGeom>
          <a:noFill/>
        </p:spPr>
        <p:txBody>
          <a:bodyPr wrap="none" rtlCol="0">
            <a:spAutoFit/>
          </a:bodyPr>
          <a:lstStyle/>
          <a:p>
            <a:r>
              <a:rPr lang="en-GB" dirty="0">
                <a:solidFill>
                  <a:srgbClr val="FF0000"/>
                </a:solidFill>
              </a:rPr>
              <a:t>50</a:t>
            </a:r>
          </a:p>
        </p:txBody>
      </p:sp>
      <p:sp>
        <p:nvSpPr>
          <p:cNvPr id="22" name="TextBox 21">
            <a:extLst>
              <a:ext uri="{FF2B5EF4-FFF2-40B4-BE49-F238E27FC236}">
                <a16:creationId xmlns:a16="http://schemas.microsoft.com/office/drawing/2014/main" id="{9AEF2675-EBA4-495F-956A-2E855EB4C2C7}"/>
              </a:ext>
            </a:extLst>
          </p:cNvPr>
          <p:cNvSpPr txBox="1"/>
          <p:nvPr/>
        </p:nvSpPr>
        <p:spPr>
          <a:xfrm>
            <a:off x="5053745" y="5017455"/>
            <a:ext cx="418704" cy="369332"/>
          </a:xfrm>
          <a:prstGeom prst="rect">
            <a:avLst/>
          </a:prstGeom>
          <a:noFill/>
        </p:spPr>
        <p:txBody>
          <a:bodyPr wrap="none" rtlCol="0">
            <a:spAutoFit/>
          </a:bodyPr>
          <a:lstStyle/>
          <a:p>
            <a:r>
              <a:rPr lang="en-GB" dirty="0">
                <a:solidFill>
                  <a:srgbClr val="FF0000"/>
                </a:solidFill>
              </a:rPr>
              <a:t>50</a:t>
            </a:r>
          </a:p>
        </p:txBody>
      </p:sp>
      <p:sp>
        <p:nvSpPr>
          <p:cNvPr id="23" name="TextBox 22">
            <a:extLst>
              <a:ext uri="{FF2B5EF4-FFF2-40B4-BE49-F238E27FC236}">
                <a16:creationId xmlns:a16="http://schemas.microsoft.com/office/drawing/2014/main" id="{727D0CA9-99AB-451F-9838-675C808B1EA4}"/>
              </a:ext>
            </a:extLst>
          </p:cNvPr>
          <p:cNvSpPr txBox="1"/>
          <p:nvPr/>
        </p:nvSpPr>
        <p:spPr>
          <a:xfrm>
            <a:off x="5072171" y="4188337"/>
            <a:ext cx="418704" cy="369332"/>
          </a:xfrm>
          <a:prstGeom prst="rect">
            <a:avLst/>
          </a:prstGeom>
          <a:noFill/>
        </p:spPr>
        <p:txBody>
          <a:bodyPr wrap="none" rtlCol="0">
            <a:spAutoFit/>
          </a:bodyPr>
          <a:lstStyle/>
          <a:p>
            <a:r>
              <a:rPr lang="en-GB" dirty="0">
                <a:solidFill>
                  <a:srgbClr val="FF0000"/>
                </a:solidFill>
              </a:rPr>
              <a:t>50</a:t>
            </a:r>
          </a:p>
        </p:txBody>
      </p:sp>
      <p:sp>
        <p:nvSpPr>
          <p:cNvPr id="24" name="TextBox 23">
            <a:extLst>
              <a:ext uri="{FF2B5EF4-FFF2-40B4-BE49-F238E27FC236}">
                <a16:creationId xmlns:a16="http://schemas.microsoft.com/office/drawing/2014/main" id="{72D2E312-92D0-4DD6-95AC-23AE5D3AF9A9}"/>
              </a:ext>
            </a:extLst>
          </p:cNvPr>
          <p:cNvSpPr txBox="1"/>
          <p:nvPr/>
        </p:nvSpPr>
        <p:spPr>
          <a:xfrm>
            <a:off x="6749247" y="5379084"/>
            <a:ext cx="535724" cy="369332"/>
          </a:xfrm>
          <a:prstGeom prst="rect">
            <a:avLst/>
          </a:prstGeom>
          <a:noFill/>
        </p:spPr>
        <p:txBody>
          <a:bodyPr wrap="none" rtlCol="0">
            <a:spAutoFit/>
          </a:bodyPr>
          <a:lstStyle/>
          <a:p>
            <a:r>
              <a:rPr lang="en-GB" dirty="0">
                <a:solidFill>
                  <a:srgbClr val="FF0000"/>
                </a:solidFill>
              </a:rPr>
              <a:t>255</a:t>
            </a:r>
          </a:p>
        </p:txBody>
      </p:sp>
      <p:sp>
        <p:nvSpPr>
          <p:cNvPr id="25" name="TextBox 24">
            <a:extLst>
              <a:ext uri="{FF2B5EF4-FFF2-40B4-BE49-F238E27FC236}">
                <a16:creationId xmlns:a16="http://schemas.microsoft.com/office/drawing/2014/main" id="{EBAF1E66-8982-46D3-AE12-E091BB3BC7E2}"/>
              </a:ext>
            </a:extLst>
          </p:cNvPr>
          <p:cNvSpPr txBox="1"/>
          <p:nvPr/>
        </p:nvSpPr>
        <p:spPr>
          <a:xfrm>
            <a:off x="6077435" y="5384743"/>
            <a:ext cx="535724" cy="369332"/>
          </a:xfrm>
          <a:prstGeom prst="rect">
            <a:avLst/>
          </a:prstGeom>
          <a:noFill/>
        </p:spPr>
        <p:txBody>
          <a:bodyPr wrap="none" rtlCol="0">
            <a:spAutoFit/>
          </a:bodyPr>
          <a:lstStyle/>
          <a:p>
            <a:r>
              <a:rPr lang="en-GB" dirty="0">
                <a:solidFill>
                  <a:srgbClr val="FF0000"/>
                </a:solidFill>
              </a:rPr>
              <a:t>255</a:t>
            </a:r>
          </a:p>
        </p:txBody>
      </p:sp>
      <p:sp>
        <p:nvSpPr>
          <p:cNvPr id="26" name="TextBox 25">
            <a:extLst>
              <a:ext uri="{FF2B5EF4-FFF2-40B4-BE49-F238E27FC236}">
                <a16:creationId xmlns:a16="http://schemas.microsoft.com/office/drawing/2014/main" id="{14B66303-F22B-4588-B136-560DAFA2C43E}"/>
              </a:ext>
            </a:extLst>
          </p:cNvPr>
          <p:cNvSpPr txBox="1"/>
          <p:nvPr/>
        </p:nvSpPr>
        <p:spPr>
          <a:xfrm>
            <a:off x="5549640" y="5406522"/>
            <a:ext cx="418704" cy="369332"/>
          </a:xfrm>
          <a:prstGeom prst="rect">
            <a:avLst/>
          </a:prstGeom>
          <a:noFill/>
        </p:spPr>
        <p:txBody>
          <a:bodyPr wrap="none" rtlCol="0">
            <a:spAutoFit/>
          </a:bodyPr>
          <a:lstStyle/>
          <a:p>
            <a:r>
              <a:rPr lang="en-GB" dirty="0">
                <a:solidFill>
                  <a:srgbClr val="FF0000"/>
                </a:solidFill>
              </a:rPr>
              <a:t>50</a:t>
            </a:r>
          </a:p>
        </p:txBody>
      </p:sp>
      <p:sp>
        <p:nvSpPr>
          <p:cNvPr id="27" name="TextBox 26">
            <a:extLst>
              <a:ext uri="{FF2B5EF4-FFF2-40B4-BE49-F238E27FC236}">
                <a16:creationId xmlns:a16="http://schemas.microsoft.com/office/drawing/2014/main" id="{66EA3F9A-32E5-4A92-BA4A-FFED28249B14}"/>
              </a:ext>
            </a:extLst>
          </p:cNvPr>
          <p:cNvSpPr txBox="1"/>
          <p:nvPr/>
        </p:nvSpPr>
        <p:spPr>
          <a:xfrm>
            <a:off x="5046865" y="5439465"/>
            <a:ext cx="418704" cy="369332"/>
          </a:xfrm>
          <a:prstGeom prst="rect">
            <a:avLst/>
          </a:prstGeom>
          <a:noFill/>
        </p:spPr>
        <p:txBody>
          <a:bodyPr wrap="none" rtlCol="0">
            <a:spAutoFit/>
          </a:bodyPr>
          <a:lstStyle/>
          <a:p>
            <a:r>
              <a:rPr lang="en-GB" dirty="0">
                <a:solidFill>
                  <a:srgbClr val="FF0000"/>
                </a:solidFill>
              </a:rPr>
              <a:t>50</a:t>
            </a:r>
          </a:p>
        </p:txBody>
      </p:sp>
      <p:sp>
        <p:nvSpPr>
          <p:cNvPr id="28" name="TextBox 27">
            <a:extLst>
              <a:ext uri="{FF2B5EF4-FFF2-40B4-BE49-F238E27FC236}">
                <a16:creationId xmlns:a16="http://schemas.microsoft.com/office/drawing/2014/main" id="{F9E48CD6-5623-4678-B1EE-F11500AE422C}"/>
              </a:ext>
            </a:extLst>
          </p:cNvPr>
          <p:cNvSpPr txBox="1"/>
          <p:nvPr/>
        </p:nvSpPr>
        <p:spPr>
          <a:xfrm>
            <a:off x="6077435" y="3789698"/>
            <a:ext cx="535724" cy="369332"/>
          </a:xfrm>
          <a:prstGeom prst="rect">
            <a:avLst/>
          </a:prstGeom>
          <a:noFill/>
        </p:spPr>
        <p:txBody>
          <a:bodyPr wrap="none" rtlCol="0">
            <a:spAutoFit/>
          </a:bodyPr>
          <a:lstStyle/>
          <a:p>
            <a:r>
              <a:rPr lang="en-GB" dirty="0">
                <a:solidFill>
                  <a:srgbClr val="FF0000"/>
                </a:solidFill>
              </a:rPr>
              <a:t>255</a:t>
            </a:r>
          </a:p>
        </p:txBody>
      </p:sp>
      <p:sp>
        <p:nvSpPr>
          <p:cNvPr id="29" name="TextBox 28">
            <a:extLst>
              <a:ext uri="{FF2B5EF4-FFF2-40B4-BE49-F238E27FC236}">
                <a16:creationId xmlns:a16="http://schemas.microsoft.com/office/drawing/2014/main" id="{62645775-612B-448A-BDE2-CFD76C583F0F}"/>
              </a:ext>
            </a:extLst>
          </p:cNvPr>
          <p:cNvSpPr txBox="1"/>
          <p:nvPr/>
        </p:nvSpPr>
        <p:spPr>
          <a:xfrm>
            <a:off x="6749247" y="3789698"/>
            <a:ext cx="535724" cy="369332"/>
          </a:xfrm>
          <a:prstGeom prst="rect">
            <a:avLst/>
          </a:prstGeom>
          <a:noFill/>
        </p:spPr>
        <p:txBody>
          <a:bodyPr wrap="none" rtlCol="0">
            <a:spAutoFit/>
          </a:bodyPr>
          <a:lstStyle/>
          <a:p>
            <a:r>
              <a:rPr lang="en-GB" dirty="0">
                <a:solidFill>
                  <a:srgbClr val="FF0000"/>
                </a:solidFill>
              </a:rPr>
              <a:t>255</a:t>
            </a:r>
          </a:p>
        </p:txBody>
      </p:sp>
      <p:sp>
        <p:nvSpPr>
          <p:cNvPr id="30" name="TextBox 29">
            <a:extLst>
              <a:ext uri="{FF2B5EF4-FFF2-40B4-BE49-F238E27FC236}">
                <a16:creationId xmlns:a16="http://schemas.microsoft.com/office/drawing/2014/main" id="{E54B6528-392D-467F-A612-F5F4CF11A49D}"/>
              </a:ext>
            </a:extLst>
          </p:cNvPr>
          <p:cNvSpPr txBox="1"/>
          <p:nvPr/>
        </p:nvSpPr>
        <p:spPr>
          <a:xfrm>
            <a:off x="5593481" y="3810770"/>
            <a:ext cx="418704" cy="369332"/>
          </a:xfrm>
          <a:prstGeom prst="rect">
            <a:avLst/>
          </a:prstGeom>
          <a:noFill/>
        </p:spPr>
        <p:txBody>
          <a:bodyPr wrap="none" rtlCol="0">
            <a:spAutoFit/>
          </a:bodyPr>
          <a:lstStyle/>
          <a:p>
            <a:r>
              <a:rPr lang="en-GB" dirty="0">
                <a:solidFill>
                  <a:srgbClr val="FF0000"/>
                </a:solidFill>
              </a:rPr>
              <a:t>50</a:t>
            </a:r>
          </a:p>
        </p:txBody>
      </p:sp>
      <p:sp>
        <p:nvSpPr>
          <p:cNvPr id="31" name="TextBox 30">
            <a:extLst>
              <a:ext uri="{FF2B5EF4-FFF2-40B4-BE49-F238E27FC236}">
                <a16:creationId xmlns:a16="http://schemas.microsoft.com/office/drawing/2014/main" id="{20C9FD34-6A31-4687-A494-D358583F6CBB}"/>
              </a:ext>
            </a:extLst>
          </p:cNvPr>
          <p:cNvSpPr txBox="1"/>
          <p:nvPr/>
        </p:nvSpPr>
        <p:spPr>
          <a:xfrm>
            <a:off x="5090706" y="3843713"/>
            <a:ext cx="418704" cy="369332"/>
          </a:xfrm>
          <a:prstGeom prst="rect">
            <a:avLst/>
          </a:prstGeom>
          <a:noFill/>
        </p:spPr>
        <p:txBody>
          <a:bodyPr wrap="none" rtlCol="0">
            <a:spAutoFit/>
          </a:bodyPr>
          <a:lstStyle/>
          <a:p>
            <a:r>
              <a:rPr lang="en-GB" dirty="0">
                <a:solidFill>
                  <a:srgbClr val="FF0000"/>
                </a:solidFill>
              </a:rPr>
              <a:t>50</a:t>
            </a:r>
          </a:p>
        </p:txBody>
      </p:sp>
      <p:sp>
        <p:nvSpPr>
          <p:cNvPr id="32" name="Rectangle 31">
            <a:extLst>
              <a:ext uri="{FF2B5EF4-FFF2-40B4-BE49-F238E27FC236}">
                <a16:creationId xmlns:a16="http://schemas.microsoft.com/office/drawing/2014/main" id="{17755931-351B-4602-9398-433F17220469}"/>
              </a:ext>
            </a:extLst>
          </p:cNvPr>
          <p:cNvSpPr/>
          <p:nvPr/>
        </p:nvSpPr>
        <p:spPr>
          <a:xfrm>
            <a:off x="5001469" y="3790926"/>
            <a:ext cx="1655532" cy="125185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noFill/>
            </a:endParaRPr>
          </a:p>
        </p:txBody>
      </p:sp>
      <p:sp>
        <p:nvSpPr>
          <p:cNvPr id="33" name="Rectangle 32">
            <a:extLst>
              <a:ext uri="{FF2B5EF4-FFF2-40B4-BE49-F238E27FC236}">
                <a16:creationId xmlns:a16="http://schemas.microsoft.com/office/drawing/2014/main" id="{B6BE991E-C930-4797-934A-F99DDD317414}"/>
              </a:ext>
            </a:extLst>
          </p:cNvPr>
          <p:cNvSpPr/>
          <p:nvPr/>
        </p:nvSpPr>
        <p:spPr>
          <a:xfrm>
            <a:off x="5529166" y="4196348"/>
            <a:ext cx="522782" cy="332026"/>
          </a:xfrm>
          <a:prstGeom prst="rect">
            <a:avLst/>
          </a:prstGeom>
          <a:solidFill>
            <a:srgbClr val="FFFF00">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4" name="Picture 33">
            <a:extLst>
              <a:ext uri="{FF2B5EF4-FFF2-40B4-BE49-F238E27FC236}">
                <a16:creationId xmlns:a16="http://schemas.microsoft.com/office/drawing/2014/main" id="{C9B7B05A-760C-4FC2-88AF-E49D9EEE5916}"/>
              </a:ext>
            </a:extLst>
          </p:cNvPr>
          <p:cNvPicPr>
            <a:picLocks noChangeAspect="1"/>
          </p:cNvPicPr>
          <p:nvPr/>
        </p:nvPicPr>
        <p:blipFill rotWithShape="1">
          <a:blip r:embed="rId2"/>
          <a:srcRect l="1221" t="-1105" r="73962" b="1105"/>
          <a:stretch/>
        </p:blipFill>
        <p:spPr>
          <a:xfrm>
            <a:off x="7592631" y="2005894"/>
            <a:ext cx="1316627" cy="1495425"/>
          </a:xfrm>
          <a:prstGeom prst="rect">
            <a:avLst/>
          </a:prstGeom>
        </p:spPr>
      </p:pic>
      <p:sp>
        <p:nvSpPr>
          <p:cNvPr id="37" name="Rectangle 36">
            <a:extLst>
              <a:ext uri="{FF2B5EF4-FFF2-40B4-BE49-F238E27FC236}">
                <a16:creationId xmlns:a16="http://schemas.microsoft.com/office/drawing/2014/main" id="{FE555F1D-ECF2-4BF8-9AB8-803643C469F2}"/>
              </a:ext>
            </a:extLst>
          </p:cNvPr>
          <p:cNvSpPr/>
          <p:nvPr/>
        </p:nvSpPr>
        <p:spPr>
          <a:xfrm>
            <a:off x="7445196" y="3752967"/>
            <a:ext cx="2228850" cy="194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8" name="Straight Connector 37">
            <a:extLst>
              <a:ext uri="{FF2B5EF4-FFF2-40B4-BE49-F238E27FC236}">
                <a16:creationId xmlns:a16="http://schemas.microsoft.com/office/drawing/2014/main" id="{93402D7E-9CC2-4A26-8692-C1C8F3C58738}"/>
              </a:ext>
            </a:extLst>
          </p:cNvPr>
          <p:cNvCxnSpPr>
            <a:cxnSpLocks/>
          </p:cNvCxnSpPr>
          <p:nvPr/>
        </p:nvCxnSpPr>
        <p:spPr>
          <a:xfrm flipH="1">
            <a:off x="7959402" y="3761101"/>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69CCDDC-E49F-464E-8328-B8F806B6DD18}"/>
              </a:ext>
            </a:extLst>
          </p:cNvPr>
          <p:cNvCxnSpPr>
            <a:cxnSpLocks/>
          </p:cNvCxnSpPr>
          <p:nvPr/>
        </p:nvCxnSpPr>
        <p:spPr>
          <a:xfrm flipH="1">
            <a:off x="9095138" y="3767571"/>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147AB33-21CE-4DEB-9CFB-A618FA4F2827}"/>
              </a:ext>
            </a:extLst>
          </p:cNvPr>
          <p:cNvCxnSpPr>
            <a:cxnSpLocks/>
          </p:cNvCxnSpPr>
          <p:nvPr/>
        </p:nvCxnSpPr>
        <p:spPr>
          <a:xfrm flipH="1">
            <a:off x="8505143" y="3787275"/>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43EC43A-2557-4C1B-ABC7-75B080605C46}"/>
              </a:ext>
            </a:extLst>
          </p:cNvPr>
          <p:cNvCxnSpPr>
            <a:cxnSpLocks/>
          </p:cNvCxnSpPr>
          <p:nvPr/>
        </p:nvCxnSpPr>
        <p:spPr>
          <a:xfrm>
            <a:off x="7435527" y="4142101"/>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0D714E4-B87E-4F29-9A14-BE49567B4015}"/>
              </a:ext>
            </a:extLst>
          </p:cNvPr>
          <p:cNvCxnSpPr>
            <a:cxnSpLocks/>
          </p:cNvCxnSpPr>
          <p:nvPr/>
        </p:nvCxnSpPr>
        <p:spPr>
          <a:xfrm>
            <a:off x="7464882" y="4485001"/>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AF408F5-FEF8-4051-81C1-8CB4E74F82E4}"/>
              </a:ext>
            </a:extLst>
          </p:cNvPr>
          <p:cNvCxnSpPr>
            <a:cxnSpLocks/>
          </p:cNvCxnSpPr>
          <p:nvPr/>
        </p:nvCxnSpPr>
        <p:spPr>
          <a:xfrm>
            <a:off x="7464882" y="4942201"/>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8964C25-A0E6-467E-BD3C-18214C3D0B37}"/>
              </a:ext>
            </a:extLst>
          </p:cNvPr>
          <p:cNvCxnSpPr>
            <a:cxnSpLocks/>
          </p:cNvCxnSpPr>
          <p:nvPr/>
        </p:nvCxnSpPr>
        <p:spPr>
          <a:xfrm>
            <a:off x="7464882" y="5389876"/>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29AF892-ECD0-4B9C-9582-A9B7C759D63D}"/>
              </a:ext>
            </a:extLst>
          </p:cNvPr>
          <p:cNvSpPr txBox="1"/>
          <p:nvPr/>
        </p:nvSpPr>
        <p:spPr>
          <a:xfrm>
            <a:off x="8483277" y="4559320"/>
            <a:ext cx="535724" cy="369332"/>
          </a:xfrm>
          <a:prstGeom prst="rect">
            <a:avLst/>
          </a:prstGeom>
          <a:noFill/>
        </p:spPr>
        <p:txBody>
          <a:bodyPr wrap="none" rtlCol="0">
            <a:spAutoFit/>
          </a:bodyPr>
          <a:lstStyle/>
          <a:p>
            <a:r>
              <a:rPr lang="en-GB" dirty="0">
                <a:solidFill>
                  <a:srgbClr val="FF0000"/>
                </a:solidFill>
              </a:rPr>
              <a:t>615</a:t>
            </a:r>
          </a:p>
        </p:txBody>
      </p:sp>
      <p:sp>
        <p:nvSpPr>
          <p:cNvPr id="46" name="TextBox 45">
            <a:extLst>
              <a:ext uri="{FF2B5EF4-FFF2-40B4-BE49-F238E27FC236}">
                <a16:creationId xmlns:a16="http://schemas.microsoft.com/office/drawing/2014/main" id="{8F7CE93A-EA26-4144-B7C8-9FEC48FD5312}"/>
              </a:ext>
            </a:extLst>
          </p:cNvPr>
          <p:cNvSpPr txBox="1"/>
          <p:nvPr/>
        </p:nvSpPr>
        <p:spPr>
          <a:xfrm>
            <a:off x="7959402" y="4552182"/>
            <a:ext cx="535724" cy="369332"/>
          </a:xfrm>
          <a:prstGeom prst="rect">
            <a:avLst/>
          </a:prstGeom>
          <a:noFill/>
        </p:spPr>
        <p:txBody>
          <a:bodyPr wrap="none" rtlCol="0">
            <a:spAutoFit/>
          </a:bodyPr>
          <a:lstStyle/>
          <a:p>
            <a:r>
              <a:rPr lang="en-GB" dirty="0">
                <a:solidFill>
                  <a:srgbClr val="FF0000"/>
                </a:solidFill>
              </a:rPr>
              <a:t>615</a:t>
            </a:r>
          </a:p>
        </p:txBody>
      </p:sp>
      <p:sp>
        <p:nvSpPr>
          <p:cNvPr id="47" name="TextBox 46">
            <a:extLst>
              <a:ext uri="{FF2B5EF4-FFF2-40B4-BE49-F238E27FC236}">
                <a16:creationId xmlns:a16="http://schemas.microsoft.com/office/drawing/2014/main" id="{B0A6F5D0-4B5B-4AC1-97B4-2FFC33EEF511}"/>
              </a:ext>
            </a:extLst>
          </p:cNvPr>
          <p:cNvSpPr txBox="1"/>
          <p:nvPr/>
        </p:nvSpPr>
        <p:spPr>
          <a:xfrm>
            <a:off x="8483277" y="4108147"/>
            <a:ext cx="535724" cy="369332"/>
          </a:xfrm>
          <a:prstGeom prst="rect">
            <a:avLst/>
          </a:prstGeom>
          <a:noFill/>
        </p:spPr>
        <p:txBody>
          <a:bodyPr wrap="none" rtlCol="0">
            <a:spAutoFit/>
          </a:bodyPr>
          <a:lstStyle/>
          <a:p>
            <a:r>
              <a:rPr lang="en-GB" dirty="0">
                <a:solidFill>
                  <a:srgbClr val="FF0000"/>
                </a:solidFill>
              </a:rPr>
              <a:t>615</a:t>
            </a:r>
          </a:p>
        </p:txBody>
      </p:sp>
      <p:sp>
        <p:nvSpPr>
          <p:cNvPr id="48" name="TextBox 47">
            <a:extLst>
              <a:ext uri="{FF2B5EF4-FFF2-40B4-BE49-F238E27FC236}">
                <a16:creationId xmlns:a16="http://schemas.microsoft.com/office/drawing/2014/main" id="{B7291488-EFCE-43C0-810F-29A76FD07C1D}"/>
              </a:ext>
            </a:extLst>
          </p:cNvPr>
          <p:cNvSpPr txBox="1"/>
          <p:nvPr/>
        </p:nvSpPr>
        <p:spPr>
          <a:xfrm>
            <a:off x="9184919" y="4572967"/>
            <a:ext cx="301686" cy="369332"/>
          </a:xfrm>
          <a:prstGeom prst="rect">
            <a:avLst/>
          </a:prstGeom>
          <a:noFill/>
        </p:spPr>
        <p:txBody>
          <a:bodyPr wrap="none" rtlCol="0">
            <a:spAutoFit/>
          </a:bodyPr>
          <a:lstStyle/>
          <a:p>
            <a:r>
              <a:rPr lang="en-GB" dirty="0">
                <a:solidFill>
                  <a:srgbClr val="FF0000"/>
                </a:solidFill>
              </a:rPr>
              <a:t>0</a:t>
            </a:r>
          </a:p>
        </p:txBody>
      </p:sp>
      <p:sp>
        <p:nvSpPr>
          <p:cNvPr id="49" name="TextBox 48">
            <a:extLst>
              <a:ext uri="{FF2B5EF4-FFF2-40B4-BE49-F238E27FC236}">
                <a16:creationId xmlns:a16="http://schemas.microsoft.com/office/drawing/2014/main" id="{2AD2ADD1-1E42-4C16-94C9-A193AEB26115}"/>
              </a:ext>
            </a:extLst>
          </p:cNvPr>
          <p:cNvSpPr txBox="1"/>
          <p:nvPr/>
        </p:nvSpPr>
        <p:spPr>
          <a:xfrm>
            <a:off x="9184919" y="4108147"/>
            <a:ext cx="301686" cy="369332"/>
          </a:xfrm>
          <a:prstGeom prst="rect">
            <a:avLst/>
          </a:prstGeom>
          <a:noFill/>
        </p:spPr>
        <p:txBody>
          <a:bodyPr wrap="none" rtlCol="0">
            <a:spAutoFit/>
          </a:bodyPr>
          <a:lstStyle/>
          <a:p>
            <a:r>
              <a:rPr lang="en-GB" dirty="0">
                <a:solidFill>
                  <a:srgbClr val="FF0000"/>
                </a:solidFill>
              </a:rPr>
              <a:t>0</a:t>
            </a:r>
          </a:p>
        </p:txBody>
      </p:sp>
      <p:sp>
        <p:nvSpPr>
          <p:cNvPr id="50" name="TextBox 49">
            <a:extLst>
              <a:ext uri="{FF2B5EF4-FFF2-40B4-BE49-F238E27FC236}">
                <a16:creationId xmlns:a16="http://schemas.microsoft.com/office/drawing/2014/main" id="{AAA17762-023C-4ACE-98E5-8F8AF35EAD14}"/>
              </a:ext>
            </a:extLst>
          </p:cNvPr>
          <p:cNvSpPr txBox="1"/>
          <p:nvPr/>
        </p:nvSpPr>
        <p:spPr>
          <a:xfrm>
            <a:off x="9184919" y="4976327"/>
            <a:ext cx="301686" cy="369332"/>
          </a:xfrm>
          <a:prstGeom prst="rect">
            <a:avLst/>
          </a:prstGeom>
          <a:noFill/>
        </p:spPr>
        <p:txBody>
          <a:bodyPr wrap="none" rtlCol="0">
            <a:spAutoFit/>
          </a:bodyPr>
          <a:lstStyle/>
          <a:p>
            <a:r>
              <a:rPr lang="en-GB" dirty="0">
                <a:solidFill>
                  <a:srgbClr val="FF0000"/>
                </a:solidFill>
              </a:rPr>
              <a:t>0</a:t>
            </a:r>
          </a:p>
        </p:txBody>
      </p:sp>
      <p:sp>
        <p:nvSpPr>
          <p:cNvPr id="51" name="TextBox 50">
            <a:extLst>
              <a:ext uri="{FF2B5EF4-FFF2-40B4-BE49-F238E27FC236}">
                <a16:creationId xmlns:a16="http://schemas.microsoft.com/office/drawing/2014/main" id="{5EF93D3F-AB59-421C-BB89-8015875BC238}"/>
              </a:ext>
            </a:extLst>
          </p:cNvPr>
          <p:cNvSpPr txBox="1"/>
          <p:nvPr/>
        </p:nvSpPr>
        <p:spPr>
          <a:xfrm>
            <a:off x="8483277" y="4976327"/>
            <a:ext cx="535724" cy="369332"/>
          </a:xfrm>
          <a:prstGeom prst="rect">
            <a:avLst/>
          </a:prstGeom>
          <a:noFill/>
        </p:spPr>
        <p:txBody>
          <a:bodyPr wrap="none" rtlCol="0">
            <a:spAutoFit/>
          </a:bodyPr>
          <a:lstStyle/>
          <a:p>
            <a:r>
              <a:rPr lang="en-GB" dirty="0">
                <a:solidFill>
                  <a:srgbClr val="FF0000"/>
                </a:solidFill>
              </a:rPr>
              <a:t>615</a:t>
            </a:r>
          </a:p>
        </p:txBody>
      </p:sp>
      <p:sp>
        <p:nvSpPr>
          <p:cNvPr id="52" name="TextBox 51">
            <a:extLst>
              <a:ext uri="{FF2B5EF4-FFF2-40B4-BE49-F238E27FC236}">
                <a16:creationId xmlns:a16="http://schemas.microsoft.com/office/drawing/2014/main" id="{6CFBFECA-3680-4908-8BD5-0A7F2DA9DFA8}"/>
              </a:ext>
            </a:extLst>
          </p:cNvPr>
          <p:cNvSpPr txBox="1"/>
          <p:nvPr/>
        </p:nvSpPr>
        <p:spPr>
          <a:xfrm>
            <a:off x="7959402" y="4998766"/>
            <a:ext cx="535724" cy="369332"/>
          </a:xfrm>
          <a:prstGeom prst="rect">
            <a:avLst/>
          </a:prstGeom>
          <a:noFill/>
        </p:spPr>
        <p:txBody>
          <a:bodyPr wrap="none" rtlCol="0">
            <a:spAutoFit/>
          </a:bodyPr>
          <a:lstStyle/>
          <a:p>
            <a:r>
              <a:rPr lang="en-GB" dirty="0">
                <a:solidFill>
                  <a:srgbClr val="FF0000"/>
                </a:solidFill>
              </a:rPr>
              <a:t>615</a:t>
            </a:r>
          </a:p>
        </p:txBody>
      </p:sp>
      <p:sp>
        <p:nvSpPr>
          <p:cNvPr id="53" name="TextBox 52">
            <a:extLst>
              <a:ext uri="{FF2B5EF4-FFF2-40B4-BE49-F238E27FC236}">
                <a16:creationId xmlns:a16="http://schemas.microsoft.com/office/drawing/2014/main" id="{99CCBDF3-79B9-4510-857A-E1E6BEA9BF13}"/>
              </a:ext>
            </a:extLst>
          </p:cNvPr>
          <p:cNvSpPr txBox="1"/>
          <p:nvPr/>
        </p:nvSpPr>
        <p:spPr>
          <a:xfrm>
            <a:off x="7959402" y="4129219"/>
            <a:ext cx="535724" cy="369332"/>
          </a:xfrm>
          <a:prstGeom prst="rect">
            <a:avLst/>
          </a:prstGeom>
          <a:noFill/>
        </p:spPr>
        <p:txBody>
          <a:bodyPr wrap="none" rtlCol="0">
            <a:spAutoFit/>
          </a:bodyPr>
          <a:lstStyle/>
          <a:p>
            <a:r>
              <a:rPr lang="en-GB" dirty="0">
                <a:solidFill>
                  <a:srgbClr val="FF0000"/>
                </a:solidFill>
              </a:rPr>
              <a:t>615</a:t>
            </a:r>
          </a:p>
        </p:txBody>
      </p:sp>
      <p:sp>
        <p:nvSpPr>
          <p:cNvPr id="54" name="TextBox 53">
            <a:extLst>
              <a:ext uri="{FF2B5EF4-FFF2-40B4-BE49-F238E27FC236}">
                <a16:creationId xmlns:a16="http://schemas.microsoft.com/office/drawing/2014/main" id="{2E1811D2-2D24-4E33-9D63-6EAB9A28C00E}"/>
              </a:ext>
            </a:extLst>
          </p:cNvPr>
          <p:cNvSpPr txBox="1"/>
          <p:nvPr/>
        </p:nvSpPr>
        <p:spPr>
          <a:xfrm>
            <a:off x="7512889" y="4563464"/>
            <a:ext cx="301686" cy="369332"/>
          </a:xfrm>
          <a:prstGeom prst="rect">
            <a:avLst/>
          </a:prstGeom>
          <a:noFill/>
        </p:spPr>
        <p:txBody>
          <a:bodyPr wrap="none" rtlCol="0">
            <a:spAutoFit/>
          </a:bodyPr>
          <a:lstStyle/>
          <a:p>
            <a:r>
              <a:rPr lang="en-GB" dirty="0">
                <a:solidFill>
                  <a:srgbClr val="FF0000"/>
                </a:solidFill>
              </a:rPr>
              <a:t>0</a:t>
            </a:r>
          </a:p>
        </p:txBody>
      </p:sp>
      <p:sp>
        <p:nvSpPr>
          <p:cNvPr id="55" name="TextBox 54">
            <a:extLst>
              <a:ext uri="{FF2B5EF4-FFF2-40B4-BE49-F238E27FC236}">
                <a16:creationId xmlns:a16="http://schemas.microsoft.com/office/drawing/2014/main" id="{B5E8C169-42A5-48BC-8A8E-14D612ED67BB}"/>
              </a:ext>
            </a:extLst>
          </p:cNvPr>
          <p:cNvSpPr txBox="1"/>
          <p:nvPr/>
        </p:nvSpPr>
        <p:spPr>
          <a:xfrm>
            <a:off x="7489417" y="4991280"/>
            <a:ext cx="301686" cy="369332"/>
          </a:xfrm>
          <a:prstGeom prst="rect">
            <a:avLst/>
          </a:prstGeom>
          <a:noFill/>
        </p:spPr>
        <p:txBody>
          <a:bodyPr wrap="none" rtlCol="0">
            <a:spAutoFit/>
          </a:bodyPr>
          <a:lstStyle/>
          <a:p>
            <a:r>
              <a:rPr lang="en-GB" dirty="0">
                <a:solidFill>
                  <a:srgbClr val="FF0000"/>
                </a:solidFill>
              </a:rPr>
              <a:t>0</a:t>
            </a:r>
          </a:p>
        </p:txBody>
      </p:sp>
      <p:sp>
        <p:nvSpPr>
          <p:cNvPr id="56" name="TextBox 55">
            <a:extLst>
              <a:ext uri="{FF2B5EF4-FFF2-40B4-BE49-F238E27FC236}">
                <a16:creationId xmlns:a16="http://schemas.microsoft.com/office/drawing/2014/main" id="{53C20291-1BA6-42D5-8652-19AE1A5321EC}"/>
              </a:ext>
            </a:extLst>
          </p:cNvPr>
          <p:cNvSpPr txBox="1"/>
          <p:nvPr/>
        </p:nvSpPr>
        <p:spPr>
          <a:xfrm>
            <a:off x="7507843" y="4162162"/>
            <a:ext cx="301686" cy="369332"/>
          </a:xfrm>
          <a:prstGeom prst="rect">
            <a:avLst/>
          </a:prstGeom>
          <a:noFill/>
        </p:spPr>
        <p:txBody>
          <a:bodyPr wrap="none" rtlCol="0">
            <a:spAutoFit/>
          </a:bodyPr>
          <a:lstStyle/>
          <a:p>
            <a:r>
              <a:rPr lang="en-GB" dirty="0">
                <a:solidFill>
                  <a:srgbClr val="FF0000"/>
                </a:solidFill>
              </a:rPr>
              <a:t>0</a:t>
            </a:r>
          </a:p>
        </p:txBody>
      </p:sp>
      <p:sp>
        <p:nvSpPr>
          <p:cNvPr id="57" name="TextBox 56">
            <a:extLst>
              <a:ext uri="{FF2B5EF4-FFF2-40B4-BE49-F238E27FC236}">
                <a16:creationId xmlns:a16="http://schemas.microsoft.com/office/drawing/2014/main" id="{4B7C46DD-3075-4A1D-A080-A41BA6D931F0}"/>
              </a:ext>
            </a:extLst>
          </p:cNvPr>
          <p:cNvSpPr txBox="1"/>
          <p:nvPr/>
        </p:nvSpPr>
        <p:spPr>
          <a:xfrm>
            <a:off x="9184919" y="5352909"/>
            <a:ext cx="301686" cy="369332"/>
          </a:xfrm>
          <a:prstGeom prst="rect">
            <a:avLst/>
          </a:prstGeom>
          <a:noFill/>
        </p:spPr>
        <p:txBody>
          <a:bodyPr wrap="none" rtlCol="0">
            <a:spAutoFit/>
          </a:bodyPr>
          <a:lstStyle/>
          <a:p>
            <a:r>
              <a:rPr lang="en-GB" dirty="0">
                <a:solidFill>
                  <a:srgbClr val="FF0000"/>
                </a:solidFill>
              </a:rPr>
              <a:t>0</a:t>
            </a:r>
          </a:p>
        </p:txBody>
      </p:sp>
      <p:sp>
        <p:nvSpPr>
          <p:cNvPr id="58" name="TextBox 57">
            <a:extLst>
              <a:ext uri="{FF2B5EF4-FFF2-40B4-BE49-F238E27FC236}">
                <a16:creationId xmlns:a16="http://schemas.microsoft.com/office/drawing/2014/main" id="{9A54F46E-B503-4D74-BD1F-E905A1F9C3D8}"/>
              </a:ext>
            </a:extLst>
          </p:cNvPr>
          <p:cNvSpPr txBox="1"/>
          <p:nvPr/>
        </p:nvSpPr>
        <p:spPr>
          <a:xfrm>
            <a:off x="8483277" y="5358568"/>
            <a:ext cx="535724" cy="369332"/>
          </a:xfrm>
          <a:prstGeom prst="rect">
            <a:avLst/>
          </a:prstGeom>
          <a:noFill/>
        </p:spPr>
        <p:txBody>
          <a:bodyPr wrap="none" rtlCol="0">
            <a:spAutoFit/>
          </a:bodyPr>
          <a:lstStyle/>
          <a:p>
            <a:r>
              <a:rPr lang="en-GB" dirty="0">
                <a:solidFill>
                  <a:srgbClr val="FF0000"/>
                </a:solidFill>
              </a:rPr>
              <a:t>615</a:t>
            </a:r>
          </a:p>
        </p:txBody>
      </p:sp>
      <p:sp>
        <p:nvSpPr>
          <p:cNvPr id="59" name="TextBox 58">
            <a:extLst>
              <a:ext uri="{FF2B5EF4-FFF2-40B4-BE49-F238E27FC236}">
                <a16:creationId xmlns:a16="http://schemas.microsoft.com/office/drawing/2014/main" id="{EB4D570D-D1E6-4EED-A934-773BDDD56025}"/>
              </a:ext>
            </a:extLst>
          </p:cNvPr>
          <p:cNvSpPr txBox="1"/>
          <p:nvPr/>
        </p:nvSpPr>
        <p:spPr>
          <a:xfrm>
            <a:off x="7959402" y="5380347"/>
            <a:ext cx="535724" cy="369332"/>
          </a:xfrm>
          <a:prstGeom prst="rect">
            <a:avLst/>
          </a:prstGeom>
          <a:noFill/>
        </p:spPr>
        <p:txBody>
          <a:bodyPr wrap="none" rtlCol="0">
            <a:spAutoFit/>
          </a:bodyPr>
          <a:lstStyle/>
          <a:p>
            <a:r>
              <a:rPr lang="en-GB" dirty="0">
                <a:solidFill>
                  <a:srgbClr val="FF0000"/>
                </a:solidFill>
              </a:rPr>
              <a:t>615</a:t>
            </a:r>
          </a:p>
        </p:txBody>
      </p:sp>
      <p:sp>
        <p:nvSpPr>
          <p:cNvPr id="60" name="TextBox 59">
            <a:extLst>
              <a:ext uri="{FF2B5EF4-FFF2-40B4-BE49-F238E27FC236}">
                <a16:creationId xmlns:a16="http://schemas.microsoft.com/office/drawing/2014/main" id="{0B82C1B1-5EF6-4F45-A04E-B938C1F832E8}"/>
              </a:ext>
            </a:extLst>
          </p:cNvPr>
          <p:cNvSpPr txBox="1"/>
          <p:nvPr/>
        </p:nvSpPr>
        <p:spPr>
          <a:xfrm>
            <a:off x="7482537" y="5413290"/>
            <a:ext cx="301686" cy="369332"/>
          </a:xfrm>
          <a:prstGeom prst="rect">
            <a:avLst/>
          </a:prstGeom>
          <a:noFill/>
        </p:spPr>
        <p:txBody>
          <a:bodyPr wrap="none" rtlCol="0">
            <a:spAutoFit/>
          </a:bodyPr>
          <a:lstStyle/>
          <a:p>
            <a:r>
              <a:rPr lang="en-GB" dirty="0">
                <a:solidFill>
                  <a:srgbClr val="FF0000"/>
                </a:solidFill>
              </a:rPr>
              <a:t>0</a:t>
            </a:r>
          </a:p>
        </p:txBody>
      </p:sp>
      <p:sp>
        <p:nvSpPr>
          <p:cNvPr id="61" name="TextBox 60">
            <a:extLst>
              <a:ext uri="{FF2B5EF4-FFF2-40B4-BE49-F238E27FC236}">
                <a16:creationId xmlns:a16="http://schemas.microsoft.com/office/drawing/2014/main" id="{2FEE7A4D-E015-4448-A824-63DCFF945B51}"/>
              </a:ext>
            </a:extLst>
          </p:cNvPr>
          <p:cNvSpPr txBox="1"/>
          <p:nvPr/>
        </p:nvSpPr>
        <p:spPr>
          <a:xfrm>
            <a:off x="8483277" y="3763523"/>
            <a:ext cx="535724" cy="369332"/>
          </a:xfrm>
          <a:prstGeom prst="rect">
            <a:avLst/>
          </a:prstGeom>
          <a:noFill/>
        </p:spPr>
        <p:txBody>
          <a:bodyPr wrap="none" rtlCol="0">
            <a:spAutoFit/>
          </a:bodyPr>
          <a:lstStyle/>
          <a:p>
            <a:r>
              <a:rPr lang="en-GB" dirty="0">
                <a:solidFill>
                  <a:srgbClr val="FF0000"/>
                </a:solidFill>
              </a:rPr>
              <a:t>615</a:t>
            </a:r>
          </a:p>
        </p:txBody>
      </p:sp>
      <p:sp>
        <p:nvSpPr>
          <p:cNvPr id="62" name="TextBox 61">
            <a:extLst>
              <a:ext uri="{FF2B5EF4-FFF2-40B4-BE49-F238E27FC236}">
                <a16:creationId xmlns:a16="http://schemas.microsoft.com/office/drawing/2014/main" id="{5B30C6FA-3EC4-45BE-9C52-2F8741EC36FE}"/>
              </a:ext>
            </a:extLst>
          </p:cNvPr>
          <p:cNvSpPr txBox="1"/>
          <p:nvPr/>
        </p:nvSpPr>
        <p:spPr>
          <a:xfrm>
            <a:off x="9184919" y="3763523"/>
            <a:ext cx="301686" cy="369332"/>
          </a:xfrm>
          <a:prstGeom prst="rect">
            <a:avLst/>
          </a:prstGeom>
          <a:noFill/>
        </p:spPr>
        <p:txBody>
          <a:bodyPr wrap="none" rtlCol="0">
            <a:spAutoFit/>
          </a:bodyPr>
          <a:lstStyle/>
          <a:p>
            <a:r>
              <a:rPr lang="en-GB" dirty="0">
                <a:solidFill>
                  <a:srgbClr val="FF0000"/>
                </a:solidFill>
              </a:rPr>
              <a:t>0</a:t>
            </a:r>
          </a:p>
        </p:txBody>
      </p:sp>
      <p:sp>
        <p:nvSpPr>
          <p:cNvPr id="63" name="TextBox 62">
            <a:extLst>
              <a:ext uri="{FF2B5EF4-FFF2-40B4-BE49-F238E27FC236}">
                <a16:creationId xmlns:a16="http://schemas.microsoft.com/office/drawing/2014/main" id="{5730B313-43B7-4D0D-8604-25E4CB5C85F9}"/>
              </a:ext>
            </a:extLst>
          </p:cNvPr>
          <p:cNvSpPr txBox="1"/>
          <p:nvPr/>
        </p:nvSpPr>
        <p:spPr>
          <a:xfrm>
            <a:off x="7965392" y="3757115"/>
            <a:ext cx="535724" cy="369332"/>
          </a:xfrm>
          <a:prstGeom prst="rect">
            <a:avLst/>
          </a:prstGeom>
          <a:noFill/>
        </p:spPr>
        <p:txBody>
          <a:bodyPr wrap="none" rtlCol="0">
            <a:spAutoFit/>
          </a:bodyPr>
          <a:lstStyle/>
          <a:p>
            <a:r>
              <a:rPr lang="en-GB" dirty="0">
                <a:solidFill>
                  <a:srgbClr val="FF0000"/>
                </a:solidFill>
              </a:rPr>
              <a:t>615</a:t>
            </a:r>
          </a:p>
        </p:txBody>
      </p:sp>
      <p:sp>
        <p:nvSpPr>
          <p:cNvPr id="64" name="TextBox 63">
            <a:extLst>
              <a:ext uri="{FF2B5EF4-FFF2-40B4-BE49-F238E27FC236}">
                <a16:creationId xmlns:a16="http://schemas.microsoft.com/office/drawing/2014/main" id="{44444105-EBE4-4A93-89D9-0E6D3F15A2C0}"/>
              </a:ext>
            </a:extLst>
          </p:cNvPr>
          <p:cNvSpPr txBox="1"/>
          <p:nvPr/>
        </p:nvSpPr>
        <p:spPr>
          <a:xfrm>
            <a:off x="7526378" y="3817538"/>
            <a:ext cx="301686" cy="369332"/>
          </a:xfrm>
          <a:prstGeom prst="rect">
            <a:avLst/>
          </a:prstGeom>
          <a:noFill/>
        </p:spPr>
        <p:txBody>
          <a:bodyPr wrap="none" rtlCol="0">
            <a:spAutoFit/>
          </a:bodyPr>
          <a:lstStyle/>
          <a:p>
            <a:r>
              <a:rPr lang="en-GB" dirty="0">
                <a:solidFill>
                  <a:srgbClr val="FF0000"/>
                </a:solidFill>
              </a:rPr>
              <a:t>0</a:t>
            </a:r>
          </a:p>
        </p:txBody>
      </p:sp>
      <p:sp>
        <p:nvSpPr>
          <p:cNvPr id="65" name="Rectangle 64">
            <a:extLst>
              <a:ext uri="{FF2B5EF4-FFF2-40B4-BE49-F238E27FC236}">
                <a16:creationId xmlns:a16="http://schemas.microsoft.com/office/drawing/2014/main" id="{6BC4859F-B3C0-4164-9636-366377664B86}"/>
              </a:ext>
            </a:extLst>
          </p:cNvPr>
          <p:cNvSpPr/>
          <p:nvPr/>
        </p:nvSpPr>
        <p:spPr>
          <a:xfrm>
            <a:off x="7437141" y="3764751"/>
            <a:ext cx="1655532" cy="125185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noFill/>
            </a:endParaRPr>
          </a:p>
        </p:txBody>
      </p:sp>
      <p:sp>
        <p:nvSpPr>
          <p:cNvPr id="67" name="Rectangle 66">
            <a:extLst>
              <a:ext uri="{FF2B5EF4-FFF2-40B4-BE49-F238E27FC236}">
                <a16:creationId xmlns:a16="http://schemas.microsoft.com/office/drawing/2014/main" id="{F33E2CC2-D184-488C-9BB5-1AFC057618A9}"/>
              </a:ext>
            </a:extLst>
          </p:cNvPr>
          <p:cNvSpPr/>
          <p:nvPr/>
        </p:nvSpPr>
        <p:spPr>
          <a:xfrm>
            <a:off x="4972227" y="1697283"/>
            <a:ext cx="2254460" cy="192683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C3798D77-9DAF-4493-B84E-BE23F31EBE78}"/>
              </a:ext>
            </a:extLst>
          </p:cNvPr>
          <p:cNvSpPr txBox="1"/>
          <p:nvPr/>
        </p:nvSpPr>
        <p:spPr>
          <a:xfrm>
            <a:off x="7185217" y="5888750"/>
            <a:ext cx="2972289" cy="369332"/>
          </a:xfrm>
          <a:prstGeom prst="rect">
            <a:avLst/>
          </a:prstGeom>
          <a:noFill/>
        </p:spPr>
        <p:txBody>
          <a:bodyPr wrap="none" rtlCol="0">
            <a:spAutoFit/>
          </a:bodyPr>
          <a:lstStyle/>
          <a:p>
            <a:r>
              <a:rPr lang="en-GB" dirty="0"/>
              <a:t>50+50+50-255-255-255=-715 </a:t>
            </a:r>
          </a:p>
        </p:txBody>
      </p:sp>
      <p:sp>
        <p:nvSpPr>
          <p:cNvPr id="69" name="Rectangle 68">
            <a:extLst>
              <a:ext uri="{FF2B5EF4-FFF2-40B4-BE49-F238E27FC236}">
                <a16:creationId xmlns:a16="http://schemas.microsoft.com/office/drawing/2014/main" id="{470EC19D-2E62-4B9D-B2F5-D6BACE29B1BD}"/>
              </a:ext>
            </a:extLst>
          </p:cNvPr>
          <p:cNvSpPr/>
          <p:nvPr/>
        </p:nvSpPr>
        <p:spPr>
          <a:xfrm>
            <a:off x="10023634" y="2802744"/>
            <a:ext cx="2270500" cy="9429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57A16DE0-44CA-49AD-ABDE-F69A11C8EFEC}"/>
              </a:ext>
            </a:extLst>
          </p:cNvPr>
          <p:cNvSpPr/>
          <p:nvPr/>
        </p:nvSpPr>
        <p:spPr>
          <a:xfrm>
            <a:off x="43328" y="3836934"/>
            <a:ext cx="2228850" cy="194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1" name="Straight Connector 70">
            <a:extLst>
              <a:ext uri="{FF2B5EF4-FFF2-40B4-BE49-F238E27FC236}">
                <a16:creationId xmlns:a16="http://schemas.microsoft.com/office/drawing/2014/main" id="{8358702E-BA9F-4105-979E-D424D499EE1E}"/>
              </a:ext>
            </a:extLst>
          </p:cNvPr>
          <p:cNvCxnSpPr>
            <a:cxnSpLocks/>
          </p:cNvCxnSpPr>
          <p:nvPr/>
        </p:nvCxnSpPr>
        <p:spPr>
          <a:xfrm flipH="1">
            <a:off x="557534" y="3845068"/>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F95C0AD-CF79-48EB-B140-D388B90D19B0}"/>
              </a:ext>
            </a:extLst>
          </p:cNvPr>
          <p:cNvCxnSpPr>
            <a:cxnSpLocks/>
          </p:cNvCxnSpPr>
          <p:nvPr/>
        </p:nvCxnSpPr>
        <p:spPr>
          <a:xfrm flipH="1">
            <a:off x="1081409" y="3836934"/>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923BD93-B977-4B94-BDBF-CCC31DD5DBF5}"/>
              </a:ext>
            </a:extLst>
          </p:cNvPr>
          <p:cNvCxnSpPr>
            <a:cxnSpLocks/>
          </p:cNvCxnSpPr>
          <p:nvPr/>
        </p:nvCxnSpPr>
        <p:spPr>
          <a:xfrm flipH="1">
            <a:off x="1667124" y="3845068"/>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40FD9F2-478C-42F7-A8E3-BAABC9F616BE}"/>
              </a:ext>
            </a:extLst>
          </p:cNvPr>
          <p:cNvCxnSpPr>
            <a:cxnSpLocks/>
          </p:cNvCxnSpPr>
          <p:nvPr/>
        </p:nvCxnSpPr>
        <p:spPr>
          <a:xfrm>
            <a:off x="33659" y="4226068"/>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2E505B0-C6FE-4B6F-8C5C-FBACB3EA9511}"/>
              </a:ext>
            </a:extLst>
          </p:cNvPr>
          <p:cNvCxnSpPr>
            <a:cxnSpLocks/>
          </p:cNvCxnSpPr>
          <p:nvPr/>
        </p:nvCxnSpPr>
        <p:spPr>
          <a:xfrm>
            <a:off x="63014" y="4568968"/>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16423B4-7CB4-4F2A-9481-B7F11DA68BED}"/>
              </a:ext>
            </a:extLst>
          </p:cNvPr>
          <p:cNvCxnSpPr>
            <a:cxnSpLocks/>
          </p:cNvCxnSpPr>
          <p:nvPr/>
        </p:nvCxnSpPr>
        <p:spPr>
          <a:xfrm>
            <a:off x="63014" y="5026168"/>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B03E10E-F447-4F45-9CBA-C5D8B87A65C3}"/>
              </a:ext>
            </a:extLst>
          </p:cNvPr>
          <p:cNvCxnSpPr>
            <a:cxnSpLocks/>
          </p:cNvCxnSpPr>
          <p:nvPr/>
        </p:nvCxnSpPr>
        <p:spPr>
          <a:xfrm>
            <a:off x="63014" y="5473843"/>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767735AD-63C0-464B-939E-B72FBF6892F2}"/>
              </a:ext>
            </a:extLst>
          </p:cNvPr>
          <p:cNvSpPr txBox="1"/>
          <p:nvPr/>
        </p:nvSpPr>
        <p:spPr>
          <a:xfrm>
            <a:off x="1111239" y="4643287"/>
            <a:ext cx="418704" cy="369332"/>
          </a:xfrm>
          <a:prstGeom prst="rect">
            <a:avLst/>
          </a:prstGeom>
          <a:noFill/>
        </p:spPr>
        <p:txBody>
          <a:bodyPr wrap="none" rtlCol="0">
            <a:spAutoFit/>
          </a:bodyPr>
          <a:lstStyle/>
          <a:p>
            <a:r>
              <a:rPr lang="en-GB" dirty="0">
                <a:solidFill>
                  <a:srgbClr val="FF0000"/>
                </a:solidFill>
              </a:rPr>
              <a:t>50</a:t>
            </a:r>
          </a:p>
        </p:txBody>
      </p:sp>
      <p:sp>
        <p:nvSpPr>
          <p:cNvPr id="79" name="TextBox 78">
            <a:extLst>
              <a:ext uri="{FF2B5EF4-FFF2-40B4-BE49-F238E27FC236}">
                <a16:creationId xmlns:a16="http://schemas.microsoft.com/office/drawing/2014/main" id="{1CF4B888-4310-474E-A4B2-8B3C25340E1F}"/>
              </a:ext>
            </a:extLst>
          </p:cNvPr>
          <p:cNvSpPr txBox="1"/>
          <p:nvPr/>
        </p:nvSpPr>
        <p:spPr>
          <a:xfrm>
            <a:off x="633120" y="4636149"/>
            <a:ext cx="418704" cy="369332"/>
          </a:xfrm>
          <a:prstGeom prst="rect">
            <a:avLst/>
          </a:prstGeom>
          <a:noFill/>
        </p:spPr>
        <p:txBody>
          <a:bodyPr wrap="none" rtlCol="0">
            <a:spAutoFit/>
          </a:bodyPr>
          <a:lstStyle/>
          <a:p>
            <a:r>
              <a:rPr lang="en-GB" dirty="0">
                <a:solidFill>
                  <a:srgbClr val="FF0000"/>
                </a:solidFill>
              </a:rPr>
              <a:t>50</a:t>
            </a:r>
          </a:p>
        </p:txBody>
      </p:sp>
      <p:sp>
        <p:nvSpPr>
          <p:cNvPr id="80" name="TextBox 79">
            <a:extLst>
              <a:ext uri="{FF2B5EF4-FFF2-40B4-BE49-F238E27FC236}">
                <a16:creationId xmlns:a16="http://schemas.microsoft.com/office/drawing/2014/main" id="{FBDA9347-538A-4074-A6BB-962D92F5F403}"/>
              </a:ext>
            </a:extLst>
          </p:cNvPr>
          <p:cNvSpPr txBox="1"/>
          <p:nvPr/>
        </p:nvSpPr>
        <p:spPr>
          <a:xfrm>
            <a:off x="1195382" y="4192114"/>
            <a:ext cx="418704" cy="369332"/>
          </a:xfrm>
          <a:prstGeom prst="rect">
            <a:avLst/>
          </a:prstGeom>
          <a:noFill/>
        </p:spPr>
        <p:txBody>
          <a:bodyPr wrap="none" rtlCol="0">
            <a:spAutoFit/>
          </a:bodyPr>
          <a:lstStyle/>
          <a:p>
            <a:r>
              <a:rPr lang="en-GB" dirty="0">
                <a:solidFill>
                  <a:srgbClr val="FF0000"/>
                </a:solidFill>
              </a:rPr>
              <a:t>50</a:t>
            </a:r>
          </a:p>
        </p:txBody>
      </p:sp>
      <p:sp>
        <p:nvSpPr>
          <p:cNvPr id="81" name="TextBox 80">
            <a:extLst>
              <a:ext uri="{FF2B5EF4-FFF2-40B4-BE49-F238E27FC236}">
                <a16:creationId xmlns:a16="http://schemas.microsoft.com/office/drawing/2014/main" id="{54149838-4101-4711-85B9-25313092EDE5}"/>
              </a:ext>
            </a:extLst>
          </p:cNvPr>
          <p:cNvSpPr txBox="1"/>
          <p:nvPr/>
        </p:nvSpPr>
        <p:spPr>
          <a:xfrm>
            <a:off x="1783051" y="4656934"/>
            <a:ext cx="418704" cy="369332"/>
          </a:xfrm>
          <a:prstGeom prst="rect">
            <a:avLst/>
          </a:prstGeom>
          <a:noFill/>
        </p:spPr>
        <p:txBody>
          <a:bodyPr wrap="none" rtlCol="0">
            <a:spAutoFit/>
          </a:bodyPr>
          <a:lstStyle/>
          <a:p>
            <a:r>
              <a:rPr lang="en-GB" dirty="0">
                <a:solidFill>
                  <a:srgbClr val="FF0000"/>
                </a:solidFill>
              </a:rPr>
              <a:t>50</a:t>
            </a:r>
          </a:p>
        </p:txBody>
      </p:sp>
      <p:sp>
        <p:nvSpPr>
          <p:cNvPr id="82" name="TextBox 81">
            <a:extLst>
              <a:ext uri="{FF2B5EF4-FFF2-40B4-BE49-F238E27FC236}">
                <a16:creationId xmlns:a16="http://schemas.microsoft.com/office/drawing/2014/main" id="{89F1F774-8D01-4106-B721-DC3225CFAF81}"/>
              </a:ext>
            </a:extLst>
          </p:cNvPr>
          <p:cNvSpPr txBox="1"/>
          <p:nvPr/>
        </p:nvSpPr>
        <p:spPr>
          <a:xfrm>
            <a:off x="1823600" y="4192114"/>
            <a:ext cx="418704" cy="369332"/>
          </a:xfrm>
          <a:prstGeom prst="rect">
            <a:avLst/>
          </a:prstGeom>
          <a:noFill/>
        </p:spPr>
        <p:txBody>
          <a:bodyPr wrap="none" rtlCol="0">
            <a:spAutoFit/>
          </a:bodyPr>
          <a:lstStyle/>
          <a:p>
            <a:r>
              <a:rPr lang="en-GB" dirty="0">
                <a:solidFill>
                  <a:srgbClr val="FF0000"/>
                </a:solidFill>
              </a:rPr>
              <a:t>50</a:t>
            </a:r>
          </a:p>
        </p:txBody>
      </p:sp>
      <p:sp>
        <p:nvSpPr>
          <p:cNvPr id="83" name="TextBox 82">
            <a:extLst>
              <a:ext uri="{FF2B5EF4-FFF2-40B4-BE49-F238E27FC236}">
                <a16:creationId xmlns:a16="http://schemas.microsoft.com/office/drawing/2014/main" id="{F6A587FE-5C34-4A2D-9E71-BF58E7347A48}"/>
              </a:ext>
            </a:extLst>
          </p:cNvPr>
          <p:cNvSpPr txBox="1"/>
          <p:nvPr/>
        </p:nvSpPr>
        <p:spPr>
          <a:xfrm>
            <a:off x="1805244" y="5060294"/>
            <a:ext cx="418704" cy="369332"/>
          </a:xfrm>
          <a:prstGeom prst="rect">
            <a:avLst/>
          </a:prstGeom>
          <a:noFill/>
        </p:spPr>
        <p:txBody>
          <a:bodyPr wrap="none" rtlCol="0">
            <a:spAutoFit/>
          </a:bodyPr>
          <a:lstStyle/>
          <a:p>
            <a:r>
              <a:rPr lang="en-GB" dirty="0">
                <a:solidFill>
                  <a:srgbClr val="FF0000"/>
                </a:solidFill>
              </a:rPr>
              <a:t>50</a:t>
            </a:r>
          </a:p>
        </p:txBody>
      </p:sp>
      <p:sp>
        <p:nvSpPr>
          <p:cNvPr id="84" name="TextBox 83">
            <a:extLst>
              <a:ext uri="{FF2B5EF4-FFF2-40B4-BE49-F238E27FC236}">
                <a16:creationId xmlns:a16="http://schemas.microsoft.com/office/drawing/2014/main" id="{BFDD9597-706E-4419-8C5A-7F757DB19013}"/>
              </a:ext>
            </a:extLst>
          </p:cNvPr>
          <p:cNvSpPr txBox="1"/>
          <p:nvPr/>
        </p:nvSpPr>
        <p:spPr>
          <a:xfrm>
            <a:off x="1229198" y="5060294"/>
            <a:ext cx="418704" cy="369332"/>
          </a:xfrm>
          <a:prstGeom prst="rect">
            <a:avLst/>
          </a:prstGeom>
          <a:noFill/>
        </p:spPr>
        <p:txBody>
          <a:bodyPr wrap="none" rtlCol="0">
            <a:spAutoFit/>
          </a:bodyPr>
          <a:lstStyle/>
          <a:p>
            <a:r>
              <a:rPr lang="en-GB" dirty="0">
                <a:solidFill>
                  <a:srgbClr val="FF0000"/>
                </a:solidFill>
              </a:rPr>
              <a:t>50</a:t>
            </a:r>
          </a:p>
        </p:txBody>
      </p:sp>
      <p:sp>
        <p:nvSpPr>
          <p:cNvPr id="85" name="TextBox 84">
            <a:extLst>
              <a:ext uri="{FF2B5EF4-FFF2-40B4-BE49-F238E27FC236}">
                <a16:creationId xmlns:a16="http://schemas.microsoft.com/office/drawing/2014/main" id="{4150A6CB-391F-459B-B5A3-7099161A4C1D}"/>
              </a:ext>
            </a:extLst>
          </p:cNvPr>
          <p:cNvSpPr txBox="1"/>
          <p:nvPr/>
        </p:nvSpPr>
        <p:spPr>
          <a:xfrm>
            <a:off x="660031" y="5082733"/>
            <a:ext cx="418704" cy="369332"/>
          </a:xfrm>
          <a:prstGeom prst="rect">
            <a:avLst/>
          </a:prstGeom>
          <a:noFill/>
        </p:spPr>
        <p:txBody>
          <a:bodyPr wrap="none" rtlCol="0">
            <a:spAutoFit/>
          </a:bodyPr>
          <a:lstStyle/>
          <a:p>
            <a:r>
              <a:rPr lang="en-GB" dirty="0">
                <a:solidFill>
                  <a:srgbClr val="FF0000"/>
                </a:solidFill>
              </a:rPr>
              <a:t>50</a:t>
            </a:r>
          </a:p>
        </p:txBody>
      </p:sp>
      <p:sp>
        <p:nvSpPr>
          <p:cNvPr id="86" name="TextBox 85">
            <a:extLst>
              <a:ext uri="{FF2B5EF4-FFF2-40B4-BE49-F238E27FC236}">
                <a16:creationId xmlns:a16="http://schemas.microsoft.com/office/drawing/2014/main" id="{B6AE13BC-FE30-4DC5-B66D-DDE367D81E29}"/>
              </a:ext>
            </a:extLst>
          </p:cNvPr>
          <p:cNvSpPr txBox="1"/>
          <p:nvPr/>
        </p:nvSpPr>
        <p:spPr>
          <a:xfrm>
            <a:off x="608750" y="4213186"/>
            <a:ext cx="418704" cy="369332"/>
          </a:xfrm>
          <a:prstGeom prst="rect">
            <a:avLst/>
          </a:prstGeom>
          <a:noFill/>
        </p:spPr>
        <p:txBody>
          <a:bodyPr wrap="none" rtlCol="0">
            <a:spAutoFit/>
          </a:bodyPr>
          <a:lstStyle/>
          <a:p>
            <a:r>
              <a:rPr lang="en-GB" dirty="0">
                <a:solidFill>
                  <a:srgbClr val="FF0000"/>
                </a:solidFill>
              </a:rPr>
              <a:t>53</a:t>
            </a:r>
          </a:p>
        </p:txBody>
      </p:sp>
      <p:sp>
        <p:nvSpPr>
          <p:cNvPr id="87" name="TextBox 86">
            <a:extLst>
              <a:ext uri="{FF2B5EF4-FFF2-40B4-BE49-F238E27FC236}">
                <a16:creationId xmlns:a16="http://schemas.microsoft.com/office/drawing/2014/main" id="{D10E8F13-FEF1-44F7-847B-4F93EAE1AA25}"/>
              </a:ext>
            </a:extLst>
          </p:cNvPr>
          <p:cNvSpPr txBox="1"/>
          <p:nvPr/>
        </p:nvSpPr>
        <p:spPr>
          <a:xfrm>
            <a:off x="111021" y="4647431"/>
            <a:ext cx="418704" cy="369332"/>
          </a:xfrm>
          <a:prstGeom prst="rect">
            <a:avLst/>
          </a:prstGeom>
          <a:noFill/>
        </p:spPr>
        <p:txBody>
          <a:bodyPr wrap="none" rtlCol="0">
            <a:spAutoFit/>
          </a:bodyPr>
          <a:lstStyle/>
          <a:p>
            <a:r>
              <a:rPr lang="en-GB" dirty="0">
                <a:solidFill>
                  <a:srgbClr val="FF0000"/>
                </a:solidFill>
              </a:rPr>
              <a:t>50</a:t>
            </a:r>
          </a:p>
        </p:txBody>
      </p:sp>
      <p:sp>
        <p:nvSpPr>
          <p:cNvPr id="88" name="TextBox 87">
            <a:extLst>
              <a:ext uri="{FF2B5EF4-FFF2-40B4-BE49-F238E27FC236}">
                <a16:creationId xmlns:a16="http://schemas.microsoft.com/office/drawing/2014/main" id="{4E3BB555-A0CA-4D2F-A4A6-B93DEF470781}"/>
              </a:ext>
            </a:extLst>
          </p:cNvPr>
          <p:cNvSpPr txBox="1"/>
          <p:nvPr/>
        </p:nvSpPr>
        <p:spPr>
          <a:xfrm>
            <a:off x="87549" y="5075247"/>
            <a:ext cx="418704" cy="369332"/>
          </a:xfrm>
          <a:prstGeom prst="rect">
            <a:avLst/>
          </a:prstGeom>
          <a:noFill/>
        </p:spPr>
        <p:txBody>
          <a:bodyPr wrap="none" rtlCol="0">
            <a:spAutoFit/>
          </a:bodyPr>
          <a:lstStyle/>
          <a:p>
            <a:r>
              <a:rPr lang="en-GB" dirty="0">
                <a:solidFill>
                  <a:srgbClr val="FF0000"/>
                </a:solidFill>
              </a:rPr>
              <a:t>50</a:t>
            </a:r>
          </a:p>
        </p:txBody>
      </p:sp>
      <p:sp>
        <p:nvSpPr>
          <p:cNvPr id="89" name="TextBox 88">
            <a:extLst>
              <a:ext uri="{FF2B5EF4-FFF2-40B4-BE49-F238E27FC236}">
                <a16:creationId xmlns:a16="http://schemas.microsoft.com/office/drawing/2014/main" id="{C78E704F-AA83-4039-8C7F-D5F1A42D8C43}"/>
              </a:ext>
            </a:extLst>
          </p:cNvPr>
          <p:cNvSpPr txBox="1"/>
          <p:nvPr/>
        </p:nvSpPr>
        <p:spPr>
          <a:xfrm>
            <a:off x="105975" y="4246129"/>
            <a:ext cx="418704" cy="369332"/>
          </a:xfrm>
          <a:prstGeom prst="rect">
            <a:avLst/>
          </a:prstGeom>
          <a:noFill/>
        </p:spPr>
        <p:txBody>
          <a:bodyPr wrap="none" rtlCol="0">
            <a:spAutoFit/>
          </a:bodyPr>
          <a:lstStyle/>
          <a:p>
            <a:r>
              <a:rPr lang="en-GB" dirty="0">
                <a:solidFill>
                  <a:srgbClr val="FF0000"/>
                </a:solidFill>
              </a:rPr>
              <a:t>50</a:t>
            </a:r>
          </a:p>
        </p:txBody>
      </p:sp>
      <p:sp>
        <p:nvSpPr>
          <p:cNvPr id="90" name="TextBox 89">
            <a:extLst>
              <a:ext uri="{FF2B5EF4-FFF2-40B4-BE49-F238E27FC236}">
                <a16:creationId xmlns:a16="http://schemas.microsoft.com/office/drawing/2014/main" id="{E3C2B2AC-C2EB-422F-ADB6-D263286206CF}"/>
              </a:ext>
            </a:extLst>
          </p:cNvPr>
          <p:cNvSpPr txBox="1"/>
          <p:nvPr/>
        </p:nvSpPr>
        <p:spPr>
          <a:xfrm>
            <a:off x="1784669" y="5436876"/>
            <a:ext cx="418704" cy="369332"/>
          </a:xfrm>
          <a:prstGeom prst="rect">
            <a:avLst/>
          </a:prstGeom>
          <a:noFill/>
        </p:spPr>
        <p:txBody>
          <a:bodyPr wrap="none" rtlCol="0">
            <a:spAutoFit/>
          </a:bodyPr>
          <a:lstStyle/>
          <a:p>
            <a:r>
              <a:rPr lang="en-GB" dirty="0">
                <a:solidFill>
                  <a:srgbClr val="FF0000"/>
                </a:solidFill>
              </a:rPr>
              <a:t>50</a:t>
            </a:r>
          </a:p>
        </p:txBody>
      </p:sp>
      <p:sp>
        <p:nvSpPr>
          <p:cNvPr id="91" name="TextBox 90">
            <a:extLst>
              <a:ext uri="{FF2B5EF4-FFF2-40B4-BE49-F238E27FC236}">
                <a16:creationId xmlns:a16="http://schemas.microsoft.com/office/drawing/2014/main" id="{5F52DC7F-BFC2-474F-A088-34B784787124}"/>
              </a:ext>
            </a:extLst>
          </p:cNvPr>
          <p:cNvSpPr txBox="1"/>
          <p:nvPr/>
        </p:nvSpPr>
        <p:spPr>
          <a:xfrm>
            <a:off x="1183360" y="5442535"/>
            <a:ext cx="418704" cy="369332"/>
          </a:xfrm>
          <a:prstGeom prst="rect">
            <a:avLst/>
          </a:prstGeom>
          <a:noFill/>
        </p:spPr>
        <p:txBody>
          <a:bodyPr wrap="none" rtlCol="0">
            <a:spAutoFit/>
          </a:bodyPr>
          <a:lstStyle/>
          <a:p>
            <a:r>
              <a:rPr lang="en-GB" dirty="0">
                <a:solidFill>
                  <a:srgbClr val="FF0000"/>
                </a:solidFill>
              </a:rPr>
              <a:t>50</a:t>
            </a:r>
          </a:p>
        </p:txBody>
      </p:sp>
      <p:sp>
        <p:nvSpPr>
          <p:cNvPr id="92" name="TextBox 91">
            <a:extLst>
              <a:ext uri="{FF2B5EF4-FFF2-40B4-BE49-F238E27FC236}">
                <a16:creationId xmlns:a16="http://schemas.microsoft.com/office/drawing/2014/main" id="{4EB6C040-21BD-479E-B3B4-BF0751522038}"/>
              </a:ext>
            </a:extLst>
          </p:cNvPr>
          <p:cNvSpPr txBox="1"/>
          <p:nvPr/>
        </p:nvSpPr>
        <p:spPr>
          <a:xfrm>
            <a:off x="583444" y="5464314"/>
            <a:ext cx="418704" cy="369332"/>
          </a:xfrm>
          <a:prstGeom prst="rect">
            <a:avLst/>
          </a:prstGeom>
          <a:noFill/>
        </p:spPr>
        <p:txBody>
          <a:bodyPr wrap="none" rtlCol="0">
            <a:spAutoFit/>
          </a:bodyPr>
          <a:lstStyle/>
          <a:p>
            <a:r>
              <a:rPr lang="en-GB" dirty="0">
                <a:solidFill>
                  <a:srgbClr val="FF0000"/>
                </a:solidFill>
              </a:rPr>
              <a:t>50</a:t>
            </a:r>
          </a:p>
        </p:txBody>
      </p:sp>
      <p:sp>
        <p:nvSpPr>
          <p:cNvPr id="93" name="TextBox 92">
            <a:extLst>
              <a:ext uri="{FF2B5EF4-FFF2-40B4-BE49-F238E27FC236}">
                <a16:creationId xmlns:a16="http://schemas.microsoft.com/office/drawing/2014/main" id="{986EFEF2-34A5-4392-A2EF-A98E1E5A579C}"/>
              </a:ext>
            </a:extLst>
          </p:cNvPr>
          <p:cNvSpPr txBox="1"/>
          <p:nvPr/>
        </p:nvSpPr>
        <p:spPr>
          <a:xfrm>
            <a:off x="80669" y="5497257"/>
            <a:ext cx="418704" cy="369332"/>
          </a:xfrm>
          <a:prstGeom prst="rect">
            <a:avLst/>
          </a:prstGeom>
          <a:noFill/>
        </p:spPr>
        <p:txBody>
          <a:bodyPr wrap="none" rtlCol="0">
            <a:spAutoFit/>
          </a:bodyPr>
          <a:lstStyle/>
          <a:p>
            <a:r>
              <a:rPr lang="en-GB" dirty="0">
                <a:solidFill>
                  <a:srgbClr val="FF0000"/>
                </a:solidFill>
              </a:rPr>
              <a:t>50</a:t>
            </a:r>
          </a:p>
        </p:txBody>
      </p:sp>
      <p:sp>
        <p:nvSpPr>
          <p:cNvPr id="94" name="TextBox 93">
            <a:extLst>
              <a:ext uri="{FF2B5EF4-FFF2-40B4-BE49-F238E27FC236}">
                <a16:creationId xmlns:a16="http://schemas.microsoft.com/office/drawing/2014/main" id="{0412A400-84C0-464B-855A-935DA9CAA911}"/>
              </a:ext>
            </a:extLst>
          </p:cNvPr>
          <p:cNvSpPr txBox="1"/>
          <p:nvPr/>
        </p:nvSpPr>
        <p:spPr>
          <a:xfrm>
            <a:off x="1213917" y="3847490"/>
            <a:ext cx="418704" cy="369332"/>
          </a:xfrm>
          <a:prstGeom prst="rect">
            <a:avLst/>
          </a:prstGeom>
          <a:noFill/>
        </p:spPr>
        <p:txBody>
          <a:bodyPr wrap="none" rtlCol="0">
            <a:spAutoFit/>
          </a:bodyPr>
          <a:lstStyle/>
          <a:p>
            <a:r>
              <a:rPr lang="en-GB" dirty="0">
                <a:solidFill>
                  <a:srgbClr val="FF0000"/>
                </a:solidFill>
              </a:rPr>
              <a:t>50</a:t>
            </a:r>
          </a:p>
        </p:txBody>
      </p:sp>
      <p:sp>
        <p:nvSpPr>
          <p:cNvPr id="95" name="TextBox 94">
            <a:extLst>
              <a:ext uri="{FF2B5EF4-FFF2-40B4-BE49-F238E27FC236}">
                <a16:creationId xmlns:a16="http://schemas.microsoft.com/office/drawing/2014/main" id="{42354C1F-B461-4E07-B38E-57EA2DFA1952}"/>
              </a:ext>
            </a:extLst>
          </p:cNvPr>
          <p:cNvSpPr txBox="1"/>
          <p:nvPr/>
        </p:nvSpPr>
        <p:spPr>
          <a:xfrm>
            <a:off x="1842135" y="3847490"/>
            <a:ext cx="418704" cy="369332"/>
          </a:xfrm>
          <a:prstGeom prst="rect">
            <a:avLst/>
          </a:prstGeom>
          <a:noFill/>
        </p:spPr>
        <p:txBody>
          <a:bodyPr wrap="none" rtlCol="0">
            <a:spAutoFit/>
          </a:bodyPr>
          <a:lstStyle/>
          <a:p>
            <a:r>
              <a:rPr lang="en-GB" dirty="0">
                <a:solidFill>
                  <a:srgbClr val="FF0000"/>
                </a:solidFill>
              </a:rPr>
              <a:t>50</a:t>
            </a:r>
          </a:p>
        </p:txBody>
      </p:sp>
      <p:sp>
        <p:nvSpPr>
          <p:cNvPr id="96" name="TextBox 95">
            <a:extLst>
              <a:ext uri="{FF2B5EF4-FFF2-40B4-BE49-F238E27FC236}">
                <a16:creationId xmlns:a16="http://schemas.microsoft.com/office/drawing/2014/main" id="{4DCDBA52-A36D-4609-ABB6-3F1C3FFCA9D6}"/>
              </a:ext>
            </a:extLst>
          </p:cNvPr>
          <p:cNvSpPr txBox="1"/>
          <p:nvPr/>
        </p:nvSpPr>
        <p:spPr>
          <a:xfrm>
            <a:off x="627285" y="3868562"/>
            <a:ext cx="418704" cy="369332"/>
          </a:xfrm>
          <a:prstGeom prst="rect">
            <a:avLst/>
          </a:prstGeom>
          <a:noFill/>
        </p:spPr>
        <p:txBody>
          <a:bodyPr wrap="none" rtlCol="0">
            <a:spAutoFit/>
          </a:bodyPr>
          <a:lstStyle/>
          <a:p>
            <a:r>
              <a:rPr lang="en-GB" dirty="0">
                <a:solidFill>
                  <a:srgbClr val="FF0000"/>
                </a:solidFill>
              </a:rPr>
              <a:t>50</a:t>
            </a:r>
          </a:p>
        </p:txBody>
      </p:sp>
      <p:sp>
        <p:nvSpPr>
          <p:cNvPr id="97" name="TextBox 96">
            <a:extLst>
              <a:ext uri="{FF2B5EF4-FFF2-40B4-BE49-F238E27FC236}">
                <a16:creationId xmlns:a16="http://schemas.microsoft.com/office/drawing/2014/main" id="{DB3E6AFF-EB06-478A-9052-450B167F57EE}"/>
              </a:ext>
            </a:extLst>
          </p:cNvPr>
          <p:cNvSpPr txBox="1"/>
          <p:nvPr/>
        </p:nvSpPr>
        <p:spPr>
          <a:xfrm>
            <a:off x="124510" y="3901505"/>
            <a:ext cx="418704" cy="369332"/>
          </a:xfrm>
          <a:prstGeom prst="rect">
            <a:avLst/>
          </a:prstGeom>
          <a:noFill/>
        </p:spPr>
        <p:txBody>
          <a:bodyPr wrap="none" rtlCol="0">
            <a:spAutoFit/>
          </a:bodyPr>
          <a:lstStyle/>
          <a:p>
            <a:r>
              <a:rPr lang="en-GB" dirty="0">
                <a:solidFill>
                  <a:srgbClr val="FF0000"/>
                </a:solidFill>
              </a:rPr>
              <a:t>50</a:t>
            </a:r>
          </a:p>
        </p:txBody>
      </p:sp>
      <p:sp>
        <p:nvSpPr>
          <p:cNvPr id="98" name="Rectangle 97">
            <a:extLst>
              <a:ext uri="{FF2B5EF4-FFF2-40B4-BE49-F238E27FC236}">
                <a16:creationId xmlns:a16="http://schemas.microsoft.com/office/drawing/2014/main" id="{4C239B4D-C9BB-42FC-A6B7-881563298C33}"/>
              </a:ext>
            </a:extLst>
          </p:cNvPr>
          <p:cNvSpPr/>
          <p:nvPr/>
        </p:nvSpPr>
        <p:spPr>
          <a:xfrm>
            <a:off x="35273" y="3848718"/>
            <a:ext cx="1655532" cy="125185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noFill/>
            </a:endParaRPr>
          </a:p>
        </p:txBody>
      </p:sp>
      <p:sp>
        <p:nvSpPr>
          <p:cNvPr id="99" name="Rectangle 98">
            <a:extLst>
              <a:ext uri="{FF2B5EF4-FFF2-40B4-BE49-F238E27FC236}">
                <a16:creationId xmlns:a16="http://schemas.microsoft.com/office/drawing/2014/main" id="{2DFA3C2C-4BAE-4ECE-A46D-113FFD635BCA}"/>
              </a:ext>
            </a:extLst>
          </p:cNvPr>
          <p:cNvSpPr/>
          <p:nvPr/>
        </p:nvSpPr>
        <p:spPr>
          <a:xfrm>
            <a:off x="554600" y="4186743"/>
            <a:ext cx="482600" cy="388275"/>
          </a:xfrm>
          <a:prstGeom prst="rect">
            <a:avLst/>
          </a:prstGeom>
          <a:solidFill>
            <a:srgbClr val="FFFF00">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50</a:t>
            </a:r>
          </a:p>
        </p:txBody>
      </p:sp>
      <p:sp>
        <p:nvSpPr>
          <p:cNvPr id="100" name="Rectangle 99">
            <a:extLst>
              <a:ext uri="{FF2B5EF4-FFF2-40B4-BE49-F238E27FC236}">
                <a16:creationId xmlns:a16="http://schemas.microsoft.com/office/drawing/2014/main" id="{212F9104-A311-4B03-9A40-388DF757E60E}"/>
              </a:ext>
            </a:extLst>
          </p:cNvPr>
          <p:cNvSpPr/>
          <p:nvPr/>
        </p:nvSpPr>
        <p:spPr>
          <a:xfrm>
            <a:off x="2479000" y="3810759"/>
            <a:ext cx="2228850" cy="194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01" name="Straight Connector 100">
            <a:extLst>
              <a:ext uri="{FF2B5EF4-FFF2-40B4-BE49-F238E27FC236}">
                <a16:creationId xmlns:a16="http://schemas.microsoft.com/office/drawing/2014/main" id="{041BF708-544E-4AD6-9BB8-30104CA09C0C}"/>
              </a:ext>
            </a:extLst>
          </p:cNvPr>
          <p:cNvCxnSpPr>
            <a:cxnSpLocks/>
          </p:cNvCxnSpPr>
          <p:nvPr/>
        </p:nvCxnSpPr>
        <p:spPr>
          <a:xfrm flipH="1">
            <a:off x="2516341" y="3818893"/>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8CF0769-C204-4112-AE48-8508AB632571}"/>
              </a:ext>
            </a:extLst>
          </p:cNvPr>
          <p:cNvCxnSpPr>
            <a:cxnSpLocks/>
          </p:cNvCxnSpPr>
          <p:nvPr/>
        </p:nvCxnSpPr>
        <p:spPr>
          <a:xfrm flipH="1">
            <a:off x="4123585" y="3838439"/>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FCABA38-0C7F-4680-8D4F-CADA07C5BABB}"/>
              </a:ext>
            </a:extLst>
          </p:cNvPr>
          <p:cNvCxnSpPr>
            <a:cxnSpLocks/>
          </p:cNvCxnSpPr>
          <p:nvPr/>
        </p:nvCxnSpPr>
        <p:spPr>
          <a:xfrm flipH="1">
            <a:off x="2916619" y="3831500"/>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BF97D7E-E2B8-4315-9484-D168DBE7C8FC}"/>
              </a:ext>
            </a:extLst>
          </p:cNvPr>
          <p:cNvCxnSpPr>
            <a:cxnSpLocks/>
          </p:cNvCxnSpPr>
          <p:nvPr/>
        </p:nvCxnSpPr>
        <p:spPr>
          <a:xfrm>
            <a:off x="2469331" y="4199893"/>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EBDC03B-5D7E-4D5A-A5D6-5B5DABC4BCD7}"/>
              </a:ext>
            </a:extLst>
          </p:cNvPr>
          <p:cNvCxnSpPr>
            <a:cxnSpLocks/>
          </p:cNvCxnSpPr>
          <p:nvPr/>
        </p:nvCxnSpPr>
        <p:spPr>
          <a:xfrm>
            <a:off x="2498686" y="4542793"/>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D4A9F81-912E-42C5-B1F2-3605B758B483}"/>
              </a:ext>
            </a:extLst>
          </p:cNvPr>
          <p:cNvCxnSpPr>
            <a:cxnSpLocks/>
          </p:cNvCxnSpPr>
          <p:nvPr/>
        </p:nvCxnSpPr>
        <p:spPr>
          <a:xfrm>
            <a:off x="2498686" y="4999993"/>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2612958-C100-4FEC-802B-6D40DF281960}"/>
              </a:ext>
            </a:extLst>
          </p:cNvPr>
          <p:cNvCxnSpPr>
            <a:cxnSpLocks/>
          </p:cNvCxnSpPr>
          <p:nvPr/>
        </p:nvCxnSpPr>
        <p:spPr>
          <a:xfrm>
            <a:off x="2498686" y="5447668"/>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37176594-FCD5-49C3-AC7E-BA9D0BE37E33}"/>
              </a:ext>
            </a:extLst>
          </p:cNvPr>
          <p:cNvSpPr txBox="1"/>
          <p:nvPr/>
        </p:nvSpPr>
        <p:spPr>
          <a:xfrm>
            <a:off x="3517081" y="4617112"/>
            <a:ext cx="301686" cy="369332"/>
          </a:xfrm>
          <a:prstGeom prst="rect">
            <a:avLst/>
          </a:prstGeom>
          <a:noFill/>
        </p:spPr>
        <p:txBody>
          <a:bodyPr wrap="none" rtlCol="0">
            <a:spAutoFit/>
          </a:bodyPr>
          <a:lstStyle/>
          <a:p>
            <a:r>
              <a:rPr lang="en-GB" dirty="0">
                <a:solidFill>
                  <a:srgbClr val="FF0000"/>
                </a:solidFill>
              </a:rPr>
              <a:t>0</a:t>
            </a:r>
          </a:p>
        </p:txBody>
      </p:sp>
      <p:sp>
        <p:nvSpPr>
          <p:cNvPr id="109" name="TextBox 108">
            <a:extLst>
              <a:ext uri="{FF2B5EF4-FFF2-40B4-BE49-F238E27FC236}">
                <a16:creationId xmlns:a16="http://schemas.microsoft.com/office/drawing/2014/main" id="{C399FF22-3F5F-4BD2-83EA-24D11B42A9F5}"/>
              </a:ext>
            </a:extLst>
          </p:cNvPr>
          <p:cNvSpPr txBox="1"/>
          <p:nvPr/>
        </p:nvSpPr>
        <p:spPr>
          <a:xfrm>
            <a:off x="3019116" y="4609974"/>
            <a:ext cx="301686" cy="369332"/>
          </a:xfrm>
          <a:prstGeom prst="rect">
            <a:avLst/>
          </a:prstGeom>
          <a:noFill/>
        </p:spPr>
        <p:txBody>
          <a:bodyPr wrap="none" rtlCol="0">
            <a:spAutoFit/>
          </a:bodyPr>
          <a:lstStyle/>
          <a:p>
            <a:r>
              <a:rPr lang="en-GB" dirty="0">
                <a:solidFill>
                  <a:srgbClr val="FF0000"/>
                </a:solidFill>
              </a:rPr>
              <a:t>0</a:t>
            </a:r>
          </a:p>
        </p:txBody>
      </p:sp>
      <p:sp>
        <p:nvSpPr>
          <p:cNvPr id="110" name="TextBox 109">
            <a:extLst>
              <a:ext uri="{FF2B5EF4-FFF2-40B4-BE49-F238E27FC236}">
                <a16:creationId xmlns:a16="http://schemas.microsoft.com/office/drawing/2014/main" id="{2D926FB0-8B4A-42FC-B2FB-F76126DD9A8F}"/>
              </a:ext>
            </a:extLst>
          </p:cNvPr>
          <p:cNvSpPr txBox="1"/>
          <p:nvPr/>
        </p:nvSpPr>
        <p:spPr>
          <a:xfrm>
            <a:off x="3517081" y="4165939"/>
            <a:ext cx="301686" cy="369332"/>
          </a:xfrm>
          <a:prstGeom prst="rect">
            <a:avLst/>
          </a:prstGeom>
          <a:noFill/>
        </p:spPr>
        <p:txBody>
          <a:bodyPr wrap="none" rtlCol="0">
            <a:spAutoFit/>
          </a:bodyPr>
          <a:lstStyle/>
          <a:p>
            <a:r>
              <a:rPr lang="en-GB" dirty="0">
                <a:solidFill>
                  <a:srgbClr val="FF0000"/>
                </a:solidFill>
              </a:rPr>
              <a:t>0</a:t>
            </a:r>
          </a:p>
        </p:txBody>
      </p:sp>
      <p:sp>
        <p:nvSpPr>
          <p:cNvPr id="111" name="TextBox 110">
            <a:extLst>
              <a:ext uri="{FF2B5EF4-FFF2-40B4-BE49-F238E27FC236}">
                <a16:creationId xmlns:a16="http://schemas.microsoft.com/office/drawing/2014/main" id="{1A7BBD1B-7E61-4EC2-B148-6E6F9F64A6BF}"/>
              </a:ext>
            </a:extLst>
          </p:cNvPr>
          <p:cNvSpPr txBox="1"/>
          <p:nvPr/>
        </p:nvSpPr>
        <p:spPr>
          <a:xfrm>
            <a:off x="4218723" y="4630759"/>
            <a:ext cx="301686" cy="369332"/>
          </a:xfrm>
          <a:prstGeom prst="rect">
            <a:avLst/>
          </a:prstGeom>
          <a:noFill/>
        </p:spPr>
        <p:txBody>
          <a:bodyPr wrap="none" rtlCol="0">
            <a:spAutoFit/>
          </a:bodyPr>
          <a:lstStyle/>
          <a:p>
            <a:r>
              <a:rPr lang="en-GB" dirty="0">
                <a:solidFill>
                  <a:srgbClr val="FF0000"/>
                </a:solidFill>
              </a:rPr>
              <a:t>0</a:t>
            </a:r>
          </a:p>
        </p:txBody>
      </p:sp>
      <p:sp>
        <p:nvSpPr>
          <p:cNvPr id="112" name="TextBox 111">
            <a:extLst>
              <a:ext uri="{FF2B5EF4-FFF2-40B4-BE49-F238E27FC236}">
                <a16:creationId xmlns:a16="http://schemas.microsoft.com/office/drawing/2014/main" id="{5D8AF032-3FFF-4CB7-A915-78CBC1BD60D2}"/>
              </a:ext>
            </a:extLst>
          </p:cNvPr>
          <p:cNvSpPr txBox="1"/>
          <p:nvPr/>
        </p:nvSpPr>
        <p:spPr>
          <a:xfrm>
            <a:off x="4218723" y="4165939"/>
            <a:ext cx="301686" cy="369332"/>
          </a:xfrm>
          <a:prstGeom prst="rect">
            <a:avLst/>
          </a:prstGeom>
          <a:noFill/>
        </p:spPr>
        <p:txBody>
          <a:bodyPr wrap="none" rtlCol="0">
            <a:spAutoFit/>
          </a:bodyPr>
          <a:lstStyle/>
          <a:p>
            <a:r>
              <a:rPr lang="en-GB" dirty="0">
                <a:solidFill>
                  <a:srgbClr val="FF0000"/>
                </a:solidFill>
              </a:rPr>
              <a:t>0</a:t>
            </a:r>
          </a:p>
        </p:txBody>
      </p:sp>
      <p:sp>
        <p:nvSpPr>
          <p:cNvPr id="113" name="TextBox 112">
            <a:extLst>
              <a:ext uri="{FF2B5EF4-FFF2-40B4-BE49-F238E27FC236}">
                <a16:creationId xmlns:a16="http://schemas.microsoft.com/office/drawing/2014/main" id="{52A66A32-792A-46AE-9B08-C8034AF4A30B}"/>
              </a:ext>
            </a:extLst>
          </p:cNvPr>
          <p:cNvSpPr txBox="1"/>
          <p:nvPr/>
        </p:nvSpPr>
        <p:spPr>
          <a:xfrm>
            <a:off x="4218723" y="5034119"/>
            <a:ext cx="301686" cy="369332"/>
          </a:xfrm>
          <a:prstGeom prst="rect">
            <a:avLst/>
          </a:prstGeom>
          <a:noFill/>
        </p:spPr>
        <p:txBody>
          <a:bodyPr wrap="none" rtlCol="0">
            <a:spAutoFit/>
          </a:bodyPr>
          <a:lstStyle/>
          <a:p>
            <a:r>
              <a:rPr lang="en-GB" dirty="0">
                <a:solidFill>
                  <a:srgbClr val="FF0000"/>
                </a:solidFill>
              </a:rPr>
              <a:t>0</a:t>
            </a:r>
          </a:p>
        </p:txBody>
      </p:sp>
      <p:sp>
        <p:nvSpPr>
          <p:cNvPr id="114" name="TextBox 113">
            <a:extLst>
              <a:ext uri="{FF2B5EF4-FFF2-40B4-BE49-F238E27FC236}">
                <a16:creationId xmlns:a16="http://schemas.microsoft.com/office/drawing/2014/main" id="{036DC3A0-A37E-4DCF-8D29-19208724F557}"/>
              </a:ext>
            </a:extLst>
          </p:cNvPr>
          <p:cNvSpPr txBox="1"/>
          <p:nvPr/>
        </p:nvSpPr>
        <p:spPr>
          <a:xfrm>
            <a:off x="3517081" y="5034119"/>
            <a:ext cx="301686" cy="369332"/>
          </a:xfrm>
          <a:prstGeom prst="rect">
            <a:avLst/>
          </a:prstGeom>
          <a:noFill/>
        </p:spPr>
        <p:txBody>
          <a:bodyPr wrap="none" rtlCol="0">
            <a:spAutoFit/>
          </a:bodyPr>
          <a:lstStyle/>
          <a:p>
            <a:r>
              <a:rPr lang="en-GB" dirty="0">
                <a:solidFill>
                  <a:srgbClr val="FF0000"/>
                </a:solidFill>
              </a:rPr>
              <a:t>0</a:t>
            </a:r>
          </a:p>
        </p:txBody>
      </p:sp>
      <p:sp>
        <p:nvSpPr>
          <p:cNvPr id="115" name="TextBox 114">
            <a:extLst>
              <a:ext uri="{FF2B5EF4-FFF2-40B4-BE49-F238E27FC236}">
                <a16:creationId xmlns:a16="http://schemas.microsoft.com/office/drawing/2014/main" id="{ADAD36F7-60B0-4D6C-BC39-5FAF144BD1EC}"/>
              </a:ext>
            </a:extLst>
          </p:cNvPr>
          <p:cNvSpPr txBox="1"/>
          <p:nvPr/>
        </p:nvSpPr>
        <p:spPr>
          <a:xfrm>
            <a:off x="3019116" y="5056558"/>
            <a:ext cx="301686" cy="369332"/>
          </a:xfrm>
          <a:prstGeom prst="rect">
            <a:avLst/>
          </a:prstGeom>
          <a:noFill/>
        </p:spPr>
        <p:txBody>
          <a:bodyPr wrap="none" rtlCol="0">
            <a:spAutoFit/>
          </a:bodyPr>
          <a:lstStyle/>
          <a:p>
            <a:r>
              <a:rPr lang="en-GB" dirty="0">
                <a:solidFill>
                  <a:srgbClr val="FF0000"/>
                </a:solidFill>
              </a:rPr>
              <a:t>0</a:t>
            </a:r>
          </a:p>
        </p:txBody>
      </p:sp>
      <p:sp>
        <p:nvSpPr>
          <p:cNvPr id="116" name="TextBox 115">
            <a:extLst>
              <a:ext uri="{FF2B5EF4-FFF2-40B4-BE49-F238E27FC236}">
                <a16:creationId xmlns:a16="http://schemas.microsoft.com/office/drawing/2014/main" id="{76B51677-5CD1-4A94-A066-A7605E444360}"/>
              </a:ext>
            </a:extLst>
          </p:cNvPr>
          <p:cNvSpPr txBox="1"/>
          <p:nvPr/>
        </p:nvSpPr>
        <p:spPr>
          <a:xfrm>
            <a:off x="3019116" y="4187011"/>
            <a:ext cx="301686" cy="369332"/>
          </a:xfrm>
          <a:prstGeom prst="rect">
            <a:avLst/>
          </a:prstGeom>
          <a:noFill/>
        </p:spPr>
        <p:txBody>
          <a:bodyPr wrap="none" rtlCol="0">
            <a:spAutoFit/>
          </a:bodyPr>
          <a:lstStyle/>
          <a:p>
            <a:r>
              <a:rPr lang="en-GB" dirty="0">
                <a:solidFill>
                  <a:srgbClr val="FF0000"/>
                </a:solidFill>
              </a:rPr>
              <a:t>0</a:t>
            </a:r>
          </a:p>
        </p:txBody>
      </p:sp>
      <p:sp>
        <p:nvSpPr>
          <p:cNvPr id="117" name="TextBox 116">
            <a:extLst>
              <a:ext uri="{FF2B5EF4-FFF2-40B4-BE49-F238E27FC236}">
                <a16:creationId xmlns:a16="http://schemas.microsoft.com/office/drawing/2014/main" id="{4C75CC34-A100-49B0-9870-27F9872B4AB6}"/>
              </a:ext>
            </a:extLst>
          </p:cNvPr>
          <p:cNvSpPr txBox="1"/>
          <p:nvPr/>
        </p:nvSpPr>
        <p:spPr>
          <a:xfrm>
            <a:off x="2516341" y="4621256"/>
            <a:ext cx="301686" cy="369332"/>
          </a:xfrm>
          <a:prstGeom prst="rect">
            <a:avLst/>
          </a:prstGeom>
          <a:noFill/>
        </p:spPr>
        <p:txBody>
          <a:bodyPr wrap="none" rtlCol="0">
            <a:spAutoFit/>
          </a:bodyPr>
          <a:lstStyle/>
          <a:p>
            <a:r>
              <a:rPr lang="en-GB" dirty="0">
                <a:solidFill>
                  <a:srgbClr val="FF0000"/>
                </a:solidFill>
              </a:rPr>
              <a:t>0</a:t>
            </a:r>
          </a:p>
        </p:txBody>
      </p:sp>
      <p:sp>
        <p:nvSpPr>
          <p:cNvPr id="118" name="TextBox 117">
            <a:extLst>
              <a:ext uri="{FF2B5EF4-FFF2-40B4-BE49-F238E27FC236}">
                <a16:creationId xmlns:a16="http://schemas.microsoft.com/office/drawing/2014/main" id="{AD1F5FA7-D956-4F21-96B4-0452D1C4E600}"/>
              </a:ext>
            </a:extLst>
          </p:cNvPr>
          <p:cNvSpPr txBox="1"/>
          <p:nvPr/>
        </p:nvSpPr>
        <p:spPr>
          <a:xfrm>
            <a:off x="2516341" y="5049072"/>
            <a:ext cx="301686" cy="369332"/>
          </a:xfrm>
          <a:prstGeom prst="rect">
            <a:avLst/>
          </a:prstGeom>
          <a:noFill/>
        </p:spPr>
        <p:txBody>
          <a:bodyPr wrap="none" rtlCol="0">
            <a:spAutoFit/>
          </a:bodyPr>
          <a:lstStyle/>
          <a:p>
            <a:r>
              <a:rPr lang="en-GB" dirty="0">
                <a:solidFill>
                  <a:srgbClr val="FF0000"/>
                </a:solidFill>
              </a:rPr>
              <a:t>0</a:t>
            </a:r>
          </a:p>
        </p:txBody>
      </p:sp>
      <p:sp>
        <p:nvSpPr>
          <p:cNvPr id="119" name="TextBox 118">
            <a:extLst>
              <a:ext uri="{FF2B5EF4-FFF2-40B4-BE49-F238E27FC236}">
                <a16:creationId xmlns:a16="http://schemas.microsoft.com/office/drawing/2014/main" id="{28C351EC-D8CD-4729-84EC-D6751639F0FE}"/>
              </a:ext>
            </a:extLst>
          </p:cNvPr>
          <p:cNvSpPr txBox="1"/>
          <p:nvPr/>
        </p:nvSpPr>
        <p:spPr>
          <a:xfrm>
            <a:off x="2516341" y="4219954"/>
            <a:ext cx="301686" cy="369332"/>
          </a:xfrm>
          <a:prstGeom prst="rect">
            <a:avLst/>
          </a:prstGeom>
          <a:noFill/>
        </p:spPr>
        <p:txBody>
          <a:bodyPr wrap="none" rtlCol="0">
            <a:spAutoFit/>
          </a:bodyPr>
          <a:lstStyle/>
          <a:p>
            <a:r>
              <a:rPr lang="en-GB" dirty="0">
                <a:solidFill>
                  <a:srgbClr val="FF0000"/>
                </a:solidFill>
              </a:rPr>
              <a:t>0</a:t>
            </a:r>
          </a:p>
        </p:txBody>
      </p:sp>
      <p:sp>
        <p:nvSpPr>
          <p:cNvPr id="120" name="TextBox 119">
            <a:extLst>
              <a:ext uri="{FF2B5EF4-FFF2-40B4-BE49-F238E27FC236}">
                <a16:creationId xmlns:a16="http://schemas.microsoft.com/office/drawing/2014/main" id="{877F49DD-E477-422C-B0D3-10B33CB6227A}"/>
              </a:ext>
            </a:extLst>
          </p:cNvPr>
          <p:cNvSpPr txBox="1"/>
          <p:nvPr/>
        </p:nvSpPr>
        <p:spPr>
          <a:xfrm>
            <a:off x="4218723" y="5410701"/>
            <a:ext cx="301686" cy="369332"/>
          </a:xfrm>
          <a:prstGeom prst="rect">
            <a:avLst/>
          </a:prstGeom>
          <a:noFill/>
        </p:spPr>
        <p:txBody>
          <a:bodyPr wrap="none" rtlCol="0">
            <a:spAutoFit/>
          </a:bodyPr>
          <a:lstStyle/>
          <a:p>
            <a:r>
              <a:rPr lang="en-GB" dirty="0">
                <a:solidFill>
                  <a:srgbClr val="FF0000"/>
                </a:solidFill>
              </a:rPr>
              <a:t>0</a:t>
            </a:r>
          </a:p>
        </p:txBody>
      </p:sp>
      <p:sp>
        <p:nvSpPr>
          <p:cNvPr id="121" name="TextBox 120">
            <a:extLst>
              <a:ext uri="{FF2B5EF4-FFF2-40B4-BE49-F238E27FC236}">
                <a16:creationId xmlns:a16="http://schemas.microsoft.com/office/drawing/2014/main" id="{102600F0-8F4F-40EB-9049-20509767950B}"/>
              </a:ext>
            </a:extLst>
          </p:cNvPr>
          <p:cNvSpPr txBox="1"/>
          <p:nvPr/>
        </p:nvSpPr>
        <p:spPr>
          <a:xfrm>
            <a:off x="3517081" y="5416360"/>
            <a:ext cx="301686" cy="369332"/>
          </a:xfrm>
          <a:prstGeom prst="rect">
            <a:avLst/>
          </a:prstGeom>
          <a:noFill/>
        </p:spPr>
        <p:txBody>
          <a:bodyPr wrap="none" rtlCol="0">
            <a:spAutoFit/>
          </a:bodyPr>
          <a:lstStyle/>
          <a:p>
            <a:r>
              <a:rPr lang="en-GB" dirty="0">
                <a:solidFill>
                  <a:srgbClr val="FF0000"/>
                </a:solidFill>
              </a:rPr>
              <a:t>0</a:t>
            </a:r>
          </a:p>
        </p:txBody>
      </p:sp>
      <p:sp>
        <p:nvSpPr>
          <p:cNvPr id="122" name="TextBox 121">
            <a:extLst>
              <a:ext uri="{FF2B5EF4-FFF2-40B4-BE49-F238E27FC236}">
                <a16:creationId xmlns:a16="http://schemas.microsoft.com/office/drawing/2014/main" id="{0F17716F-ACFE-4265-A393-A9346D1B8CC3}"/>
              </a:ext>
            </a:extLst>
          </p:cNvPr>
          <p:cNvSpPr txBox="1"/>
          <p:nvPr/>
        </p:nvSpPr>
        <p:spPr>
          <a:xfrm>
            <a:off x="3019116" y="5438139"/>
            <a:ext cx="301686" cy="369332"/>
          </a:xfrm>
          <a:prstGeom prst="rect">
            <a:avLst/>
          </a:prstGeom>
          <a:noFill/>
        </p:spPr>
        <p:txBody>
          <a:bodyPr wrap="none" rtlCol="0">
            <a:spAutoFit/>
          </a:bodyPr>
          <a:lstStyle/>
          <a:p>
            <a:r>
              <a:rPr lang="en-GB" dirty="0">
                <a:solidFill>
                  <a:srgbClr val="FF0000"/>
                </a:solidFill>
              </a:rPr>
              <a:t>0</a:t>
            </a:r>
          </a:p>
        </p:txBody>
      </p:sp>
      <p:sp>
        <p:nvSpPr>
          <p:cNvPr id="123" name="TextBox 122">
            <a:extLst>
              <a:ext uri="{FF2B5EF4-FFF2-40B4-BE49-F238E27FC236}">
                <a16:creationId xmlns:a16="http://schemas.microsoft.com/office/drawing/2014/main" id="{8783ACEB-F623-4DEA-BE24-D33F615263F1}"/>
              </a:ext>
            </a:extLst>
          </p:cNvPr>
          <p:cNvSpPr txBox="1"/>
          <p:nvPr/>
        </p:nvSpPr>
        <p:spPr>
          <a:xfrm>
            <a:off x="2516341" y="5471082"/>
            <a:ext cx="301686" cy="369332"/>
          </a:xfrm>
          <a:prstGeom prst="rect">
            <a:avLst/>
          </a:prstGeom>
          <a:noFill/>
        </p:spPr>
        <p:txBody>
          <a:bodyPr wrap="none" rtlCol="0">
            <a:spAutoFit/>
          </a:bodyPr>
          <a:lstStyle/>
          <a:p>
            <a:r>
              <a:rPr lang="en-GB" dirty="0">
                <a:solidFill>
                  <a:srgbClr val="FF0000"/>
                </a:solidFill>
              </a:rPr>
              <a:t>0</a:t>
            </a:r>
          </a:p>
        </p:txBody>
      </p:sp>
      <p:sp>
        <p:nvSpPr>
          <p:cNvPr id="124" name="TextBox 123">
            <a:extLst>
              <a:ext uri="{FF2B5EF4-FFF2-40B4-BE49-F238E27FC236}">
                <a16:creationId xmlns:a16="http://schemas.microsoft.com/office/drawing/2014/main" id="{1F572DA7-BC64-4979-9D34-AC0451994083}"/>
              </a:ext>
            </a:extLst>
          </p:cNvPr>
          <p:cNvSpPr txBox="1"/>
          <p:nvPr/>
        </p:nvSpPr>
        <p:spPr>
          <a:xfrm>
            <a:off x="3504636" y="3857761"/>
            <a:ext cx="301686" cy="369332"/>
          </a:xfrm>
          <a:prstGeom prst="rect">
            <a:avLst/>
          </a:prstGeom>
          <a:noFill/>
        </p:spPr>
        <p:txBody>
          <a:bodyPr wrap="none" rtlCol="0">
            <a:spAutoFit/>
          </a:bodyPr>
          <a:lstStyle/>
          <a:p>
            <a:r>
              <a:rPr lang="en-GB" dirty="0">
                <a:solidFill>
                  <a:srgbClr val="FF0000"/>
                </a:solidFill>
              </a:rPr>
              <a:t>0</a:t>
            </a:r>
          </a:p>
        </p:txBody>
      </p:sp>
      <p:sp>
        <p:nvSpPr>
          <p:cNvPr id="125" name="TextBox 124">
            <a:extLst>
              <a:ext uri="{FF2B5EF4-FFF2-40B4-BE49-F238E27FC236}">
                <a16:creationId xmlns:a16="http://schemas.microsoft.com/office/drawing/2014/main" id="{AFE5318C-537F-4577-9065-B66EDA472413}"/>
              </a:ext>
            </a:extLst>
          </p:cNvPr>
          <p:cNvSpPr txBox="1"/>
          <p:nvPr/>
        </p:nvSpPr>
        <p:spPr>
          <a:xfrm>
            <a:off x="4218723" y="3821315"/>
            <a:ext cx="301686" cy="369332"/>
          </a:xfrm>
          <a:prstGeom prst="rect">
            <a:avLst/>
          </a:prstGeom>
          <a:noFill/>
        </p:spPr>
        <p:txBody>
          <a:bodyPr wrap="none" rtlCol="0">
            <a:spAutoFit/>
          </a:bodyPr>
          <a:lstStyle/>
          <a:p>
            <a:r>
              <a:rPr lang="en-GB" dirty="0">
                <a:solidFill>
                  <a:srgbClr val="FF0000"/>
                </a:solidFill>
              </a:rPr>
              <a:t>0</a:t>
            </a:r>
          </a:p>
        </p:txBody>
      </p:sp>
      <p:sp>
        <p:nvSpPr>
          <p:cNvPr id="126" name="TextBox 125">
            <a:extLst>
              <a:ext uri="{FF2B5EF4-FFF2-40B4-BE49-F238E27FC236}">
                <a16:creationId xmlns:a16="http://schemas.microsoft.com/office/drawing/2014/main" id="{4B2C1796-5181-4D7D-B124-CC81726ECD60}"/>
              </a:ext>
            </a:extLst>
          </p:cNvPr>
          <p:cNvSpPr txBox="1"/>
          <p:nvPr/>
        </p:nvSpPr>
        <p:spPr>
          <a:xfrm>
            <a:off x="3019116" y="3842387"/>
            <a:ext cx="301686" cy="369332"/>
          </a:xfrm>
          <a:prstGeom prst="rect">
            <a:avLst/>
          </a:prstGeom>
          <a:noFill/>
        </p:spPr>
        <p:txBody>
          <a:bodyPr wrap="none" rtlCol="0">
            <a:spAutoFit/>
          </a:bodyPr>
          <a:lstStyle/>
          <a:p>
            <a:r>
              <a:rPr lang="en-GB" dirty="0">
                <a:solidFill>
                  <a:srgbClr val="FF0000"/>
                </a:solidFill>
              </a:rPr>
              <a:t>0</a:t>
            </a:r>
          </a:p>
        </p:txBody>
      </p:sp>
      <p:sp>
        <p:nvSpPr>
          <p:cNvPr id="127" name="TextBox 126">
            <a:extLst>
              <a:ext uri="{FF2B5EF4-FFF2-40B4-BE49-F238E27FC236}">
                <a16:creationId xmlns:a16="http://schemas.microsoft.com/office/drawing/2014/main" id="{9FA78B81-CF28-4BEA-AA88-878BE2026A7E}"/>
              </a:ext>
            </a:extLst>
          </p:cNvPr>
          <p:cNvSpPr txBox="1"/>
          <p:nvPr/>
        </p:nvSpPr>
        <p:spPr>
          <a:xfrm>
            <a:off x="2516341" y="3875330"/>
            <a:ext cx="301686" cy="369332"/>
          </a:xfrm>
          <a:prstGeom prst="rect">
            <a:avLst/>
          </a:prstGeom>
          <a:noFill/>
        </p:spPr>
        <p:txBody>
          <a:bodyPr wrap="none" rtlCol="0">
            <a:spAutoFit/>
          </a:bodyPr>
          <a:lstStyle/>
          <a:p>
            <a:r>
              <a:rPr lang="en-GB" dirty="0">
                <a:solidFill>
                  <a:srgbClr val="FF0000"/>
                </a:solidFill>
              </a:rPr>
              <a:t>0</a:t>
            </a:r>
          </a:p>
        </p:txBody>
      </p:sp>
      <p:sp>
        <p:nvSpPr>
          <p:cNvPr id="128" name="Rectangle 127">
            <a:extLst>
              <a:ext uri="{FF2B5EF4-FFF2-40B4-BE49-F238E27FC236}">
                <a16:creationId xmlns:a16="http://schemas.microsoft.com/office/drawing/2014/main" id="{69A16449-6CF7-4236-BCEC-5AFA5BFD2651}"/>
              </a:ext>
            </a:extLst>
          </p:cNvPr>
          <p:cNvSpPr/>
          <p:nvPr/>
        </p:nvSpPr>
        <p:spPr>
          <a:xfrm>
            <a:off x="2470945" y="3822543"/>
            <a:ext cx="1655532" cy="125185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noFill/>
            </a:endParaRPr>
          </a:p>
        </p:txBody>
      </p:sp>
      <p:sp>
        <p:nvSpPr>
          <p:cNvPr id="129" name="Rectangle 128">
            <a:extLst>
              <a:ext uri="{FF2B5EF4-FFF2-40B4-BE49-F238E27FC236}">
                <a16:creationId xmlns:a16="http://schemas.microsoft.com/office/drawing/2014/main" id="{140C1115-D54F-48D0-B4AF-59AB44E629FD}"/>
              </a:ext>
            </a:extLst>
          </p:cNvPr>
          <p:cNvSpPr/>
          <p:nvPr/>
        </p:nvSpPr>
        <p:spPr>
          <a:xfrm>
            <a:off x="43328" y="1697815"/>
            <a:ext cx="2254460" cy="192683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TextBox 129">
            <a:extLst>
              <a:ext uri="{FF2B5EF4-FFF2-40B4-BE49-F238E27FC236}">
                <a16:creationId xmlns:a16="http://schemas.microsoft.com/office/drawing/2014/main" id="{6181DAF4-8014-4073-92ED-EDDED60AD2E2}"/>
              </a:ext>
            </a:extLst>
          </p:cNvPr>
          <p:cNvSpPr txBox="1"/>
          <p:nvPr/>
        </p:nvSpPr>
        <p:spPr>
          <a:xfrm>
            <a:off x="2346306" y="5939884"/>
            <a:ext cx="2316660" cy="369332"/>
          </a:xfrm>
          <a:prstGeom prst="rect">
            <a:avLst/>
          </a:prstGeom>
          <a:noFill/>
        </p:spPr>
        <p:txBody>
          <a:bodyPr wrap="none" rtlCol="0">
            <a:spAutoFit/>
          </a:bodyPr>
          <a:lstStyle/>
          <a:p>
            <a:r>
              <a:rPr lang="en-GB" dirty="0"/>
              <a:t>50+50+50-50-50-50 =0</a:t>
            </a:r>
          </a:p>
        </p:txBody>
      </p:sp>
      <p:sp>
        <p:nvSpPr>
          <p:cNvPr id="135" name="Rectangle 134">
            <a:extLst>
              <a:ext uri="{FF2B5EF4-FFF2-40B4-BE49-F238E27FC236}">
                <a16:creationId xmlns:a16="http://schemas.microsoft.com/office/drawing/2014/main" id="{0E4AFBD5-288F-4C41-B0A2-08B14442D06E}"/>
              </a:ext>
            </a:extLst>
          </p:cNvPr>
          <p:cNvSpPr/>
          <p:nvPr/>
        </p:nvSpPr>
        <p:spPr>
          <a:xfrm>
            <a:off x="6034903" y="1696876"/>
            <a:ext cx="1196834" cy="19268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Title 1">
            <a:extLst>
              <a:ext uri="{FF2B5EF4-FFF2-40B4-BE49-F238E27FC236}">
                <a16:creationId xmlns:a16="http://schemas.microsoft.com/office/drawing/2014/main" id="{EA47F70F-6F9B-47D5-8F33-E537CF29C4C3}"/>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Prewitt Example</a:t>
            </a:r>
          </a:p>
        </p:txBody>
      </p:sp>
      <p:cxnSp>
        <p:nvCxnSpPr>
          <p:cNvPr id="133" name="Straight Connector 132">
            <a:extLst>
              <a:ext uri="{FF2B5EF4-FFF2-40B4-BE49-F238E27FC236}">
                <a16:creationId xmlns:a16="http://schemas.microsoft.com/office/drawing/2014/main" id="{F7CFCD78-789D-44F8-9257-7CA0B3EAF4BB}"/>
              </a:ext>
            </a:extLst>
          </p:cNvPr>
          <p:cNvCxnSpPr>
            <a:cxnSpLocks/>
          </p:cNvCxnSpPr>
          <p:nvPr/>
        </p:nvCxnSpPr>
        <p:spPr>
          <a:xfrm flipH="1">
            <a:off x="3443992" y="3838439"/>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8964244-9CBF-4CB9-BDDA-01E9ED60EB26}"/>
              </a:ext>
            </a:extLst>
          </p:cNvPr>
          <p:cNvCxnSpPr>
            <a:cxnSpLocks/>
          </p:cNvCxnSpPr>
          <p:nvPr/>
        </p:nvCxnSpPr>
        <p:spPr>
          <a:xfrm flipH="1">
            <a:off x="4133119" y="3816311"/>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329FA92-E1AF-4BEE-A700-D25ECF67E3DB}"/>
              </a:ext>
            </a:extLst>
          </p:cNvPr>
          <p:cNvCxnSpPr>
            <a:cxnSpLocks/>
          </p:cNvCxnSpPr>
          <p:nvPr/>
        </p:nvCxnSpPr>
        <p:spPr>
          <a:xfrm>
            <a:off x="4857750" y="582292"/>
            <a:ext cx="0" cy="5726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6D3727-1FA6-48E2-9394-C4939F943528}"/>
              </a:ext>
            </a:extLst>
          </p:cNvPr>
          <p:cNvCxnSpPr>
            <a:cxnSpLocks/>
          </p:cNvCxnSpPr>
          <p:nvPr/>
        </p:nvCxnSpPr>
        <p:spPr>
          <a:xfrm>
            <a:off x="10020809" y="582292"/>
            <a:ext cx="0" cy="5517826"/>
          </a:xfrm>
          <a:prstGeom prst="line">
            <a:avLst/>
          </a:prstGeom>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80DF4354-A6DC-4835-9BA9-AF8DE6CADB98}"/>
              </a:ext>
            </a:extLst>
          </p:cNvPr>
          <p:cNvSpPr/>
          <p:nvPr/>
        </p:nvSpPr>
        <p:spPr>
          <a:xfrm>
            <a:off x="10094280" y="3877171"/>
            <a:ext cx="2228850" cy="194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39" name="Straight Connector 138">
            <a:extLst>
              <a:ext uri="{FF2B5EF4-FFF2-40B4-BE49-F238E27FC236}">
                <a16:creationId xmlns:a16="http://schemas.microsoft.com/office/drawing/2014/main" id="{A4142544-3FA6-4C05-8A0D-FB1288C779DB}"/>
              </a:ext>
            </a:extLst>
          </p:cNvPr>
          <p:cNvCxnSpPr>
            <a:cxnSpLocks/>
          </p:cNvCxnSpPr>
          <p:nvPr/>
        </p:nvCxnSpPr>
        <p:spPr>
          <a:xfrm flipH="1">
            <a:off x="10608486" y="3885305"/>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B88FAE5-1BDD-4288-9BA0-BFEA315B1822}"/>
              </a:ext>
            </a:extLst>
          </p:cNvPr>
          <p:cNvCxnSpPr>
            <a:cxnSpLocks/>
          </p:cNvCxnSpPr>
          <p:nvPr/>
        </p:nvCxnSpPr>
        <p:spPr>
          <a:xfrm flipH="1">
            <a:off x="11132361" y="3877171"/>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512B885-0CD1-497A-A0EA-DA1E89C01801}"/>
              </a:ext>
            </a:extLst>
          </p:cNvPr>
          <p:cNvCxnSpPr>
            <a:cxnSpLocks/>
          </p:cNvCxnSpPr>
          <p:nvPr/>
        </p:nvCxnSpPr>
        <p:spPr>
          <a:xfrm flipH="1">
            <a:off x="11718076" y="3885305"/>
            <a:ext cx="9669" cy="1934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0E492C5-F556-4F77-A44E-E619BE59C805}"/>
              </a:ext>
            </a:extLst>
          </p:cNvPr>
          <p:cNvCxnSpPr>
            <a:cxnSpLocks/>
          </p:cNvCxnSpPr>
          <p:nvPr/>
        </p:nvCxnSpPr>
        <p:spPr>
          <a:xfrm>
            <a:off x="10084611" y="4266305"/>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5E0CFB5-0554-4271-9083-7FCF136E66F8}"/>
              </a:ext>
            </a:extLst>
          </p:cNvPr>
          <p:cNvCxnSpPr>
            <a:cxnSpLocks/>
          </p:cNvCxnSpPr>
          <p:nvPr/>
        </p:nvCxnSpPr>
        <p:spPr>
          <a:xfrm>
            <a:off x="10113966" y="4609205"/>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E6DB9CC-0828-4B5F-914C-FB2D06F36A39}"/>
              </a:ext>
            </a:extLst>
          </p:cNvPr>
          <p:cNvCxnSpPr>
            <a:cxnSpLocks/>
          </p:cNvCxnSpPr>
          <p:nvPr/>
        </p:nvCxnSpPr>
        <p:spPr>
          <a:xfrm>
            <a:off x="10113966" y="5066405"/>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FD32477-A67E-418C-9F08-AC88F58DFCFB}"/>
              </a:ext>
            </a:extLst>
          </p:cNvPr>
          <p:cNvCxnSpPr>
            <a:cxnSpLocks/>
          </p:cNvCxnSpPr>
          <p:nvPr/>
        </p:nvCxnSpPr>
        <p:spPr>
          <a:xfrm>
            <a:off x="10113966" y="5514080"/>
            <a:ext cx="2209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5147AEA2-0BA9-4E92-B5B5-9E0E587CD8B2}"/>
              </a:ext>
            </a:extLst>
          </p:cNvPr>
          <p:cNvSpPr txBox="1"/>
          <p:nvPr/>
        </p:nvSpPr>
        <p:spPr>
          <a:xfrm>
            <a:off x="11162191" y="4683524"/>
            <a:ext cx="535724" cy="369332"/>
          </a:xfrm>
          <a:prstGeom prst="rect">
            <a:avLst/>
          </a:prstGeom>
          <a:noFill/>
        </p:spPr>
        <p:txBody>
          <a:bodyPr wrap="none" rtlCol="0">
            <a:spAutoFit/>
          </a:bodyPr>
          <a:lstStyle/>
          <a:p>
            <a:r>
              <a:rPr lang="en-GB" dirty="0">
                <a:solidFill>
                  <a:srgbClr val="FF0000"/>
                </a:solidFill>
              </a:rPr>
              <a:t>255</a:t>
            </a:r>
          </a:p>
        </p:txBody>
      </p:sp>
      <p:sp>
        <p:nvSpPr>
          <p:cNvPr id="147" name="TextBox 146">
            <a:extLst>
              <a:ext uri="{FF2B5EF4-FFF2-40B4-BE49-F238E27FC236}">
                <a16:creationId xmlns:a16="http://schemas.microsoft.com/office/drawing/2014/main" id="{3805ED5C-829C-469A-A852-BC5B4E679530}"/>
              </a:ext>
            </a:extLst>
          </p:cNvPr>
          <p:cNvSpPr txBox="1"/>
          <p:nvPr/>
        </p:nvSpPr>
        <p:spPr>
          <a:xfrm>
            <a:off x="10684072" y="4676386"/>
            <a:ext cx="535724" cy="369332"/>
          </a:xfrm>
          <a:prstGeom prst="rect">
            <a:avLst/>
          </a:prstGeom>
          <a:noFill/>
        </p:spPr>
        <p:txBody>
          <a:bodyPr wrap="none" rtlCol="0">
            <a:spAutoFit/>
          </a:bodyPr>
          <a:lstStyle/>
          <a:p>
            <a:r>
              <a:rPr lang="en-GB" dirty="0">
                <a:solidFill>
                  <a:srgbClr val="FF0000"/>
                </a:solidFill>
              </a:rPr>
              <a:t>255</a:t>
            </a:r>
          </a:p>
        </p:txBody>
      </p:sp>
      <p:sp>
        <p:nvSpPr>
          <p:cNvPr id="148" name="TextBox 147">
            <a:extLst>
              <a:ext uri="{FF2B5EF4-FFF2-40B4-BE49-F238E27FC236}">
                <a16:creationId xmlns:a16="http://schemas.microsoft.com/office/drawing/2014/main" id="{18699557-6237-4D9F-9A8D-7335AC29FECC}"/>
              </a:ext>
            </a:extLst>
          </p:cNvPr>
          <p:cNvSpPr txBox="1"/>
          <p:nvPr/>
        </p:nvSpPr>
        <p:spPr>
          <a:xfrm>
            <a:off x="11162191" y="4232351"/>
            <a:ext cx="418704" cy="369332"/>
          </a:xfrm>
          <a:prstGeom prst="rect">
            <a:avLst/>
          </a:prstGeom>
          <a:noFill/>
        </p:spPr>
        <p:txBody>
          <a:bodyPr wrap="none" rtlCol="0">
            <a:spAutoFit/>
          </a:bodyPr>
          <a:lstStyle/>
          <a:p>
            <a:r>
              <a:rPr lang="en-GB" dirty="0">
                <a:solidFill>
                  <a:srgbClr val="FF0000"/>
                </a:solidFill>
              </a:rPr>
              <a:t>50</a:t>
            </a:r>
          </a:p>
        </p:txBody>
      </p:sp>
      <p:sp>
        <p:nvSpPr>
          <p:cNvPr id="149" name="TextBox 148">
            <a:extLst>
              <a:ext uri="{FF2B5EF4-FFF2-40B4-BE49-F238E27FC236}">
                <a16:creationId xmlns:a16="http://schemas.microsoft.com/office/drawing/2014/main" id="{24D29E1D-944B-4E99-A56D-B110D9D76ABA}"/>
              </a:ext>
            </a:extLst>
          </p:cNvPr>
          <p:cNvSpPr txBox="1"/>
          <p:nvPr/>
        </p:nvSpPr>
        <p:spPr>
          <a:xfrm>
            <a:off x="11834003" y="4697171"/>
            <a:ext cx="535724" cy="369332"/>
          </a:xfrm>
          <a:prstGeom prst="rect">
            <a:avLst/>
          </a:prstGeom>
          <a:noFill/>
        </p:spPr>
        <p:txBody>
          <a:bodyPr wrap="none" rtlCol="0">
            <a:spAutoFit/>
          </a:bodyPr>
          <a:lstStyle/>
          <a:p>
            <a:r>
              <a:rPr lang="en-GB" dirty="0">
                <a:solidFill>
                  <a:srgbClr val="FF0000"/>
                </a:solidFill>
              </a:rPr>
              <a:t>255</a:t>
            </a:r>
          </a:p>
        </p:txBody>
      </p:sp>
      <p:sp>
        <p:nvSpPr>
          <p:cNvPr id="150" name="TextBox 149">
            <a:extLst>
              <a:ext uri="{FF2B5EF4-FFF2-40B4-BE49-F238E27FC236}">
                <a16:creationId xmlns:a16="http://schemas.microsoft.com/office/drawing/2014/main" id="{5E26B117-5DC2-459B-B7E7-6788F8178666}"/>
              </a:ext>
            </a:extLst>
          </p:cNvPr>
          <p:cNvSpPr txBox="1"/>
          <p:nvPr/>
        </p:nvSpPr>
        <p:spPr>
          <a:xfrm>
            <a:off x="11834003" y="4232351"/>
            <a:ext cx="418704" cy="369332"/>
          </a:xfrm>
          <a:prstGeom prst="rect">
            <a:avLst/>
          </a:prstGeom>
          <a:noFill/>
        </p:spPr>
        <p:txBody>
          <a:bodyPr wrap="none" rtlCol="0">
            <a:spAutoFit/>
          </a:bodyPr>
          <a:lstStyle/>
          <a:p>
            <a:r>
              <a:rPr lang="en-GB" dirty="0">
                <a:solidFill>
                  <a:srgbClr val="FF0000"/>
                </a:solidFill>
              </a:rPr>
              <a:t>50</a:t>
            </a:r>
          </a:p>
        </p:txBody>
      </p:sp>
      <p:sp>
        <p:nvSpPr>
          <p:cNvPr id="151" name="TextBox 150">
            <a:extLst>
              <a:ext uri="{FF2B5EF4-FFF2-40B4-BE49-F238E27FC236}">
                <a16:creationId xmlns:a16="http://schemas.microsoft.com/office/drawing/2014/main" id="{A45F8B01-FE2E-4ACB-B4C3-A53F5BF702AB}"/>
              </a:ext>
            </a:extLst>
          </p:cNvPr>
          <p:cNvSpPr txBox="1"/>
          <p:nvPr/>
        </p:nvSpPr>
        <p:spPr>
          <a:xfrm>
            <a:off x="11834003" y="5100531"/>
            <a:ext cx="535724" cy="369332"/>
          </a:xfrm>
          <a:prstGeom prst="rect">
            <a:avLst/>
          </a:prstGeom>
          <a:noFill/>
        </p:spPr>
        <p:txBody>
          <a:bodyPr wrap="none" rtlCol="0">
            <a:spAutoFit/>
          </a:bodyPr>
          <a:lstStyle/>
          <a:p>
            <a:r>
              <a:rPr lang="en-GB" dirty="0">
                <a:solidFill>
                  <a:srgbClr val="FF0000"/>
                </a:solidFill>
              </a:rPr>
              <a:t>255</a:t>
            </a:r>
          </a:p>
        </p:txBody>
      </p:sp>
      <p:sp>
        <p:nvSpPr>
          <p:cNvPr id="152" name="TextBox 151">
            <a:extLst>
              <a:ext uri="{FF2B5EF4-FFF2-40B4-BE49-F238E27FC236}">
                <a16:creationId xmlns:a16="http://schemas.microsoft.com/office/drawing/2014/main" id="{0A1FCEE7-33BD-4517-AE73-6E9DCF0B50F3}"/>
              </a:ext>
            </a:extLst>
          </p:cNvPr>
          <p:cNvSpPr txBox="1"/>
          <p:nvPr/>
        </p:nvSpPr>
        <p:spPr>
          <a:xfrm>
            <a:off x="11162191" y="5100531"/>
            <a:ext cx="535724" cy="369332"/>
          </a:xfrm>
          <a:prstGeom prst="rect">
            <a:avLst/>
          </a:prstGeom>
          <a:noFill/>
        </p:spPr>
        <p:txBody>
          <a:bodyPr wrap="none" rtlCol="0">
            <a:spAutoFit/>
          </a:bodyPr>
          <a:lstStyle/>
          <a:p>
            <a:r>
              <a:rPr lang="en-GB" dirty="0">
                <a:solidFill>
                  <a:srgbClr val="FF0000"/>
                </a:solidFill>
              </a:rPr>
              <a:t>255</a:t>
            </a:r>
          </a:p>
        </p:txBody>
      </p:sp>
      <p:sp>
        <p:nvSpPr>
          <p:cNvPr id="153" name="TextBox 152">
            <a:extLst>
              <a:ext uri="{FF2B5EF4-FFF2-40B4-BE49-F238E27FC236}">
                <a16:creationId xmlns:a16="http://schemas.microsoft.com/office/drawing/2014/main" id="{FD58AAA9-97B5-4840-B465-25B8F30CD7F3}"/>
              </a:ext>
            </a:extLst>
          </p:cNvPr>
          <p:cNvSpPr txBox="1"/>
          <p:nvPr/>
        </p:nvSpPr>
        <p:spPr>
          <a:xfrm>
            <a:off x="10710983" y="5122970"/>
            <a:ext cx="535724" cy="369332"/>
          </a:xfrm>
          <a:prstGeom prst="rect">
            <a:avLst/>
          </a:prstGeom>
          <a:noFill/>
        </p:spPr>
        <p:txBody>
          <a:bodyPr wrap="none" rtlCol="0">
            <a:spAutoFit/>
          </a:bodyPr>
          <a:lstStyle/>
          <a:p>
            <a:r>
              <a:rPr lang="en-GB" dirty="0">
                <a:solidFill>
                  <a:srgbClr val="FF0000"/>
                </a:solidFill>
              </a:rPr>
              <a:t>255</a:t>
            </a:r>
          </a:p>
        </p:txBody>
      </p:sp>
      <p:sp>
        <p:nvSpPr>
          <p:cNvPr id="154" name="TextBox 153">
            <a:extLst>
              <a:ext uri="{FF2B5EF4-FFF2-40B4-BE49-F238E27FC236}">
                <a16:creationId xmlns:a16="http://schemas.microsoft.com/office/drawing/2014/main" id="{2D36F009-5756-4925-9368-AFC8FA4A3F52}"/>
              </a:ext>
            </a:extLst>
          </p:cNvPr>
          <p:cNvSpPr txBox="1"/>
          <p:nvPr/>
        </p:nvSpPr>
        <p:spPr>
          <a:xfrm>
            <a:off x="10659702" y="4253423"/>
            <a:ext cx="418704" cy="369332"/>
          </a:xfrm>
          <a:prstGeom prst="rect">
            <a:avLst/>
          </a:prstGeom>
          <a:noFill/>
        </p:spPr>
        <p:txBody>
          <a:bodyPr wrap="none" rtlCol="0">
            <a:spAutoFit/>
          </a:bodyPr>
          <a:lstStyle/>
          <a:p>
            <a:r>
              <a:rPr lang="en-GB" dirty="0">
                <a:solidFill>
                  <a:srgbClr val="FF0000"/>
                </a:solidFill>
              </a:rPr>
              <a:t>50</a:t>
            </a:r>
          </a:p>
        </p:txBody>
      </p:sp>
      <p:sp>
        <p:nvSpPr>
          <p:cNvPr id="155" name="TextBox 154">
            <a:extLst>
              <a:ext uri="{FF2B5EF4-FFF2-40B4-BE49-F238E27FC236}">
                <a16:creationId xmlns:a16="http://schemas.microsoft.com/office/drawing/2014/main" id="{888F33BD-7E48-44F3-9F52-153F4BC2643A}"/>
              </a:ext>
            </a:extLst>
          </p:cNvPr>
          <p:cNvSpPr txBox="1"/>
          <p:nvPr/>
        </p:nvSpPr>
        <p:spPr>
          <a:xfrm>
            <a:off x="10161973" y="4687668"/>
            <a:ext cx="535724" cy="369332"/>
          </a:xfrm>
          <a:prstGeom prst="rect">
            <a:avLst/>
          </a:prstGeom>
          <a:noFill/>
        </p:spPr>
        <p:txBody>
          <a:bodyPr wrap="none" rtlCol="0">
            <a:spAutoFit/>
          </a:bodyPr>
          <a:lstStyle/>
          <a:p>
            <a:r>
              <a:rPr lang="en-GB" dirty="0">
                <a:solidFill>
                  <a:srgbClr val="FF0000"/>
                </a:solidFill>
              </a:rPr>
              <a:t>255</a:t>
            </a:r>
          </a:p>
        </p:txBody>
      </p:sp>
      <p:sp>
        <p:nvSpPr>
          <p:cNvPr id="156" name="TextBox 155">
            <a:extLst>
              <a:ext uri="{FF2B5EF4-FFF2-40B4-BE49-F238E27FC236}">
                <a16:creationId xmlns:a16="http://schemas.microsoft.com/office/drawing/2014/main" id="{010B9ACA-11F5-4B70-B808-7650644EEBAF}"/>
              </a:ext>
            </a:extLst>
          </p:cNvPr>
          <p:cNvSpPr txBox="1"/>
          <p:nvPr/>
        </p:nvSpPr>
        <p:spPr>
          <a:xfrm>
            <a:off x="10138501" y="5115484"/>
            <a:ext cx="535724" cy="369332"/>
          </a:xfrm>
          <a:prstGeom prst="rect">
            <a:avLst/>
          </a:prstGeom>
          <a:noFill/>
        </p:spPr>
        <p:txBody>
          <a:bodyPr wrap="none" rtlCol="0">
            <a:spAutoFit/>
          </a:bodyPr>
          <a:lstStyle/>
          <a:p>
            <a:r>
              <a:rPr lang="en-GB" dirty="0">
                <a:solidFill>
                  <a:srgbClr val="FF0000"/>
                </a:solidFill>
              </a:rPr>
              <a:t>255</a:t>
            </a:r>
          </a:p>
        </p:txBody>
      </p:sp>
      <p:sp>
        <p:nvSpPr>
          <p:cNvPr id="157" name="TextBox 156">
            <a:extLst>
              <a:ext uri="{FF2B5EF4-FFF2-40B4-BE49-F238E27FC236}">
                <a16:creationId xmlns:a16="http://schemas.microsoft.com/office/drawing/2014/main" id="{90937631-46D5-4745-8761-F9589C349324}"/>
              </a:ext>
            </a:extLst>
          </p:cNvPr>
          <p:cNvSpPr txBox="1"/>
          <p:nvPr/>
        </p:nvSpPr>
        <p:spPr>
          <a:xfrm>
            <a:off x="10156927" y="4286366"/>
            <a:ext cx="418704" cy="369332"/>
          </a:xfrm>
          <a:prstGeom prst="rect">
            <a:avLst/>
          </a:prstGeom>
          <a:noFill/>
        </p:spPr>
        <p:txBody>
          <a:bodyPr wrap="none" rtlCol="0">
            <a:spAutoFit/>
          </a:bodyPr>
          <a:lstStyle/>
          <a:p>
            <a:r>
              <a:rPr lang="en-GB" dirty="0">
                <a:solidFill>
                  <a:srgbClr val="FF0000"/>
                </a:solidFill>
              </a:rPr>
              <a:t>50</a:t>
            </a:r>
          </a:p>
        </p:txBody>
      </p:sp>
      <p:sp>
        <p:nvSpPr>
          <p:cNvPr id="158" name="TextBox 157">
            <a:extLst>
              <a:ext uri="{FF2B5EF4-FFF2-40B4-BE49-F238E27FC236}">
                <a16:creationId xmlns:a16="http://schemas.microsoft.com/office/drawing/2014/main" id="{09E36433-99B3-4157-8E87-920A49006DD9}"/>
              </a:ext>
            </a:extLst>
          </p:cNvPr>
          <p:cNvSpPr txBox="1"/>
          <p:nvPr/>
        </p:nvSpPr>
        <p:spPr>
          <a:xfrm>
            <a:off x="11834003" y="5477113"/>
            <a:ext cx="535724" cy="369332"/>
          </a:xfrm>
          <a:prstGeom prst="rect">
            <a:avLst/>
          </a:prstGeom>
          <a:noFill/>
        </p:spPr>
        <p:txBody>
          <a:bodyPr wrap="none" rtlCol="0">
            <a:spAutoFit/>
          </a:bodyPr>
          <a:lstStyle/>
          <a:p>
            <a:r>
              <a:rPr lang="en-GB" dirty="0">
                <a:solidFill>
                  <a:srgbClr val="FF0000"/>
                </a:solidFill>
              </a:rPr>
              <a:t>255</a:t>
            </a:r>
          </a:p>
        </p:txBody>
      </p:sp>
      <p:sp>
        <p:nvSpPr>
          <p:cNvPr id="159" name="TextBox 158">
            <a:extLst>
              <a:ext uri="{FF2B5EF4-FFF2-40B4-BE49-F238E27FC236}">
                <a16:creationId xmlns:a16="http://schemas.microsoft.com/office/drawing/2014/main" id="{E3E45EA3-B220-4C3F-9B88-57E355044AF6}"/>
              </a:ext>
            </a:extLst>
          </p:cNvPr>
          <p:cNvSpPr txBox="1"/>
          <p:nvPr/>
        </p:nvSpPr>
        <p:spPr>
          <a:xfrm>
            <a:off x="11162191" y="5482772"/>
            <a:ext cx="535724" cy="369332"/>
          </a:xfrm>
          <a:prstGeom prst="rect">
            <a:avLst/>
          </a:prstGeom>
          <a:noFill/>
        </p:spPr>
        <p:txBody>
          <a:bodyPr wrap="none" rtlCol="0">
            <a:spAutoFit/>
          </a:bodyPr>
          <a:lstStyle/>
          <a:p>
            <a:r>
              <a:rPr lang="en-GB" dirty="0">
                <a:solidFill>
                  <a:srgbClr val="FF0000"/>
                </a:solidFill>
              </a:rPr>
              <a:t>255</a:t>
            </a:r>
          </a:p>
        </p:txBody>
      </p:sp>
      <p:sp>
        <p:nvSpPr>
          <p:cNvPr id="160" name="TextBox 159">
            <a:extLst>
              <a:ext uri="{FF2B5EF4-FFF2-40B4-BE49-F238E27FC236}">
                <a16:creationId xmlns:a16="http://schemas.microsoft.com/office/drawing/2014/main" id="{8B37D36E-94FB-4FD1-B84A-1EC70476BB42}"/>
              </a:ext>
            </a:extLst>
          </p:cNvPr>
          <p:cNvSpPr txBox="1"/>
          <p:nvPr/>
        </p:nvSpPr>
        <p:spPr>
          <a:xfrm>
            <a:off x="10634396" y="5504551"/>
            <a:ext cx="535724" cy="369332"/>
          </a:xfrm>
          <a:prstGeom prst="rect">
            <a:avLst/>
          </a:prstGeom>
          <a:noFill/>
        </p:spPr>
        <p:txBody>
          <a:bodyPr wrap="none" rtlCol="0">
            <a:spAutoFit/>
          </a:bodyPr>
          <a:lstStyle/>
          <a:p>
            <a:r>
              <a:rPr lang="en-GB" dirty="0">
                <a:solidFill>
                  <a:srgbClr val="FF0000"/>
                </a:solidFill>
              </a:rPr>
              <a:t>255</a:t>
            </a:r>
          </a:p>
        </p:txBody>
      </p:sp>
      <p:sp>
        <p:nvSpPr>
          <p:cNvPr id="161" name="TextBox 160">
            <a:extLst>
              <a:ext uri="{FF2B5EF4-FFF2-40B4-BE49-F238E27FC236}">
                <a16:creationId xmlns:a16="http://schemas.microsoft.com/office/drawing/2014/main" id="{DBE1A127-8012-45D9-BD29-334B5336C00A}"/>
              </a:ext>
            </a:extLst>
          </p:cNvPr>
          <p:cNvSpPr txBox="1"/>
          <p:nvPr/>
        </p:nvSpPr>
        <p:spPr>
          <a:xfrm>
            <a:off x="10131621" y="5537494"/>
            <a:ext cx="535724" cy="369332"/>
          </a:xfrm>
          <a:prstGeom prst="rect">
            <a:avLst/>
          </a:prstGeom>
          <a:noFill/>
        </p:spPr>
        <p:txBody>
          <a:bodyPr wrap="none" rtlCol="0">
            <a:spAutoFit/>
          </a:bodyPr>
          <a:lstStyle/>
          <a:p>
            <a:r>
              <a:rPr lang="en-GB" dirty="0">
                <a:solidFill>
                  <a:srgbClr val="FF0000"/>
                </a:solidFill>
              </a:rPr>
              <a:t>255</a:t>
            </a:r>
          </a:p>
        </p:txBody>
      </p:sp>
      <p:sp>
        <p:nvSpPr>
          <p:cNvPr id="162" name="TextBox 161">
            <a:extLst>
              <a:ext uri="{FF2B5EF4-FFF2-40B4-BE49-F238E27FC236}">
                <a16:creationId xmlns:a16="http://schemas.microsoft.com/office/drawing/2014/main" id="{B5BC98C6-6BDD-4941-9D11-33656C8F5ED0}"/>
              </a:ext>
            </a:extLst>
          </p:cNvPr>
          <p:cNvSpPr txBox="1"/>
          <p:nvPr/>
        </p:nvSpPr>
        <p:spPr>
          <a:xfrm>
            <a:off x="11162191" y="3887727"/>
            <a:ext cx="418704" cy="369332"/>
          </a:xfrm>
          <a:prstGeom prst="rect">
            <a:avLst/>
          </a:prstGeom>
          <a:noFill/>
        </p:spPr>
        <p:txBody>
          <a:bodyPr wrap="none" rtlCol="0">
            <a:spAutoFit/>
          </a:bodyPr>
          <a:lstStyle/>
          <a:p>
            <a:r>
              <a:rPr lang="en-GB" dirty="0">
                <a:solidFill>
                  <a:srgbClr val="FF0000"/>
                </a:solidFill>
              </a:rPr>
              <a:t>50</a:t>
            </a:r>
          </a:p>
        </p:txBody>
      </p:sp>
      <p:sp>
        <p:nvSpPr>
          <p:cNvPr id="163" name="TextBox 162">
            <a:extLst>
              <a:ext uri="{FF2B5EF4-FFF2-40B4-BE49-F238E27FC236}">
                <a16:creationId xmlns:a16="http://schemas.microsoft.com/office/drawing/2014/main" id="{3B200A38-DB27-48D5-A003-854A73B65E7A}"/>
              </a:ext>
            </a:extLst>
          </p:cNvPr>
          <p:cNvSpPr txBox="1"/>
          <p:nvPr/>
        </p:nvSpPr>
        <p:spPr>
          <a:xfrm>
            <a:off x="11834003" y="3887727"/>
            <a:ext cx="418704" cy="369332"/>
          </a:xfrm>
          <a:prstGeom prst="rect">
            <a:avLst/>
          </a:prstGeom>
          <a:noFill/>
        </p:spPr>
        <p:txBody>
          <a:bodyPr wrap="none" rtlCol="0">
            <a:spAutoFit/>
          </a:bodyPr>
          <a:lstStyle/>
          <a:p>
            <a:r>
              <a:rPr lang="en-GB" dirty="0">
                <a:solidFill>
                  <a:srgbClr val="FF0000"/>
                </a:solidFill>
              </a:rPr>
              <a:t>50</a:t>
            </a:r>
          </a:p>
        </p:txBody>
      </p:sp>
      <p:sp>
        <p:nvSpPr>
          <p:cNvPr id="164" name="TextBox 163">
            <a:extLst>
              <a:ext uri="{FF2B5EF4-FFF2-40B4-BE49-F238E27FC236}">
                <a16:creationId xmlns:a16="http://schemas.microsoft.com/office/drawing/2014/main" id="{23A734A7-01F4-4D2F-B782-5C448A8C9FA1}"/>
              </a:ext>
            </a:extLst>
          </p:cNvPr>
          <p:cNvSpPr txBox="1"/>
          <p:nvPr/>
        </p:nvSpPr>
        <p:spPr>
          <a:xfrm>
            <a:off x="10678237" y="3908799"/>
            <a:ext cx="418704" cy="369332"/>
          </a:xfrm>
          <a:prstGeom prst="rect">
            <a:avLst/>
          </a:prstGeom>
          <a:noFill/>
        </p:spPr>
        <p:txBody>
          <a:bodyPr wrap="none" rtlCol="0">
            <a:spAutoFit/>
          </a:bodyPr>
          <a:lstStyle/>
          <a:p>
            <a:r>
              <a:rPr lang="en-GB" dirty="0">
                <a:solidFill>
                  <a:srgbClr val="FF0000"/>
                </a:solidFill>
              </a:rPr>
              <a:t>50</a:t>
            </a:r>
          </a:p>
        </p:txBody>
      </p:sp>
      <p:sp>
        <p:nvSpPr>
          <p:cNvPr id="165" name="TextBox 164">
            <a:extLst>
              <a:ext uri="{FF2B5EF4-FFF2-40B4-BE49-F238E27FC236}">
                <a16:creationId xmlns:a16="http://schemas.microsoft.com/office/drawing/2014/main" id="{7B3313FE-48BD-4660-AB15-9EDCC4E37C10}"/>
              </a:ext>
            </a:extLst>
          </p:cNvPr>
          <p:cNvSpPr txBox="1"/>
          <p:nvPr/>
        </p:nvSpPr>
        <p:spPr>
          <a:xfrm>
            <a:off x="10175462" y="3941742"/>
            <a:ext cx="418704" cy="369332"/>
          </a:xfrm>
          <a:prstGeom prst="rect">
            <a:avLst/>
          </a:prstGeom>
          <a:noFill/>
        </p:spPr>
        <p:txBody>
          <a:bodyPr wrap="none" rtlCol="0">
            <a:spAutoFit/>
          </a:bodyPr>
          <a:lstStyle/>
          <a:p>
            <a:r>
              <a:rPr lang="en-GB" dirty="0">
                <a:solidFill>
                  <a:srgbClr val="FF0000"/>
                </a:solidFill>
              </a:rPr>
              <a:t>50</a:t>
            </a:r>
          </a:p>
        </p:txBody>
      </p:sp>
      <p:sp>
        <p:nvSpPr>
          <p:cNvPr id="166" name="Rectangle 165">
            <a:extLst>
              <a:ext uri="{FF2B5EF4-FFF2-40B4-BE49-F238E27FC236}">
                <a16:creationId xmlns:a16="http://schemas.microsoft.com/office/drawing/2014/main" id="{D6F05F62-CF57-447F-8D39-2FFA8159FB56}"/>
              </a:ext>
            </a:extLst>
          </p:cNvPr>
          <p:cNvSpPr/>
          <p:nvPr/>
        </p:nvSpPr>
        <p:spPr>
          <a:xfrm>
            <a:off x="10086225" y="3888955"/>
            <a:ext cx="1655532" cy="125185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noFill/>
            </a:endParaRPr>
          </a:p>
        </p:txBody>
      </p:sp>
      <p:sp>
        <p:nvSpPr>
          <p:cNvPr id="167" name="Rectangle 166">
            <a:extLst>
              <a:ext uri="{FF2B5EF4-FFF2-40B4-BE49-F238E27FC236}">
                <a16:creationId xmlns:a16="http://schemas.microsoft.com/office/drawing/2014/main" id="{2A168AD1-0DDF-4ED1-B70C-7FDDE7DD9E4F}"/>
              </a:ext>
            </a:extLst>
          </p:cNvPr>
          <p:cNvSpPr/>
          <p:nvPr/>
        </p:nvSpPr>
        <p:spPr>
          <a:xfrm>
            <a:off x="8001030" y="4075265"/>
            <a:ext cx="546209" cy="448074"/>
          </a:xfrm>
          <a:prstGeom prst="rect">
            <a:avLst/>
          </a:prstGeom>
          <a:solidFill>
            <a:srgbClr val="FFFF00">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TextBox 168">
            <a:extLst>
              <a:ext uri="{FF2B5EF4-FFF2-40B4-BE49-F238E27FC236}">
                <a16:creationId xmlns:a16="http://schemas.microsoft.com/office/drawing/2014/main" id="{6682E4A6-5530-4CF9-9074-A0CDAE0642A6}"/>
              </a:ext>
            </a:extLst>
          </p:cNvPr>
          <p:cNvSpPr txBox="1"/>
          <p:nvPr/>
        </p:nvSpPr>
        <p:spPr>
          <a:xfrm>
            <a:off x="4927965" y="582292"/>
            <a:ext cx="3530710" cy="477054"/>
          </a:xfrm>
          <a:prstGeom prst="rect">
            <a:avLst/>
          </a:prstGeom>
          <a:noFill/>
        </p:spPr>
        <p:txBody>
          <a:bodyPr wrap="none" rtlCol="0">
            <a:spAutoFit/>
          </a:bodyPr>
          <a:lstStyle/>
          <a:p>
            <a:r>
              <a:rPr lang="en-GB" sz="2500" b="1" u="sng" dirty="0"/>
              <a:t>Image with Vertical Edge </a:t>
            </a:r>
          </a:p>
        </p:txBody>
      </p:sp>
      <p:sp>
        <p:nvSpPr>
          <p:cNvPr id="170" name="TextBox 169">
            <a:extLst>
              <a:ext uri="{FF2B5EF4-FFF2-40B4-BE49-F238E27FC236}">
                <a16:creationId xmlns:a16="http://schemas.microsoft.com/office/drawing/2014/main" id="{09089828-6B66-45D1-8769-E40ABF5589A8}"/>
              </a:ext>
            </a:extLst>
          </p:cNvPr>
          <p:cNvSpPr txBox="1"/>
          <p:nvPr/>
        </p:nvSpPr>
        <p:spPr>
          <a:xfrm>
            <a:off x="81424" y="582292"/>
            <a:ext cx="1348318" cy="477054"/>
          </a:xfrm>
          <a:prstGeom prst="rect">
            <a:avLst/>
          </a:prstGeom>
          <a:noFill/>
        </p:spPr>
        <p:txBody>
          <a:bodyPr wrap="none" rtlCol="0">
            <a:spAutoFit/>
          </a:bodyPr>
          <a:lstStyle/>
          <a:p>
            <a:r>
              <a:rPr lang="en-GB" sz="2500" b="1" u="sng" dirty="0"/>
              <a:t>No Edge </a:t>
            </a:r>
          </a:p>
        </p:txBody>
      </p:sp>
      <p:sp>
        <p:nvSpPr>
          <p:cNvPr id="171" name="TextBox 170">
            <a:extLst>
              <a:ext uri="{FF2B5EF4-FFF2-40B4-BE49-F238E27FC236}">
                <a16:creationId xmlns:a16="http://schemas.microsoft.com/office/drawing/2014/main" id="{57188948-D078-4A79-82FC-4227C28D6962}"/>
              </a:ext>
            </a:extLst>
          </p:cNvPr>
          <p:cNvSpPr txBox="1"/>
          <p:nvPr/>
        </p:nvSpPr>
        <p:spPr>
          <a:xfrm>
            <a:off x="10080766" y="483583"/>
            <a:ext cx="1753237" cy="477054"/>
          </a:xfrm>
          <a:prstGeom prst="rect">
            <a:avLst/>
          </a:prstGeom>
          <a:noFill/>
        </p:spPr>
        <p:txBody>
          <a:bodyPr wrap="none" rtlCol="0">
            <a:spAutoFit/>
          </a:bodyPr>
          <a:lstStyle/>
          <a:p>
            <a:r>
              <a:rPr lang="en-GB" sz="2500" b="1" u="sng" dirty="0" err="1"/>
              <a:t>Horizo</a:t>
            </a:r>
            <a:r>
              <a:rPr lang="en-GB" sz="2500" b="1" u="sng" dirty="0"/>
              <a:t> Edge</a:t>
            </a:r>
          </a:p>
        </p:txBody>
      </p:sp>
      <p:pic>
        <p:nvPicPr>
          <p:cNvPr id="172" name="Picture 171">
            <a:extLst>
              <a:ext uri="{FF2B5EF4-FFF2-40B4-BE49-F238E27FC236}">
                <a16:creationId xmlns:a16="http://schemas.microsoft.com/office/drawing/2014/main" id="{A269270C-0AD7-46A9-B52D-F91FCA1C66E4}"/>
              </a:ext>
            </a:extLst>
          </p:cNvPr>
          <p:cNvPicPr>
            <a:picLocks noChangeAspect="1"/>
          </p:cNvPicPr>
          <p:nvPr/>
        </p:nvPicPr>
        <p:blipFill rotWithShape="1">
          <a:blip r:embed="rId2"/>
          <a:srcRect l="25415" t="-4067" r="46770" b="10245"/>
          <a:stretch/>
        </p:blipFill>
        <p:spPr>
          <a:xfrm>
            <a:off x="10147135" y="903207"/>
            <a:ext cx="928206" cy="882499"/>
          </a:xfrm>
          <a:prstGeom prst="rect">
            <a:avLst/>
          </a:prstGeom>
        </p:spPr>
      </p:pic>
      <p:sp>
        <p:nvSpPr>
          <p:cNvPr id="173" name="TextBox 172">
            <a:extLst>
              <a:ext uri="{FF2B5EF4-FFF2-40B4-BE49-F238E27FC236}">
                <a16:creationId xmlns:a16="http://schemas.microsoft.com/office/drawing/2014/main" id="{04634E3E-39ED-44CC-9DE8-FDE404DD9C15}"/>
              </a:ext>
            </a:extLst>
          </p:cNvPr>
          <p:cNvSpPr txBox="1"/>
          <p:nvPr/>
        </p:nvSpPr>
        <p:spPr>
          <a:xfrm>
            <a:off x="138301" y="6475696"/>
            <a:ext cx="9320693" cy="369332"/>
          </a:xfrm>
          <a:prstGeom prst="rect">
            <a:avLst/>
          </a:prstGeom>
          <a:noFill/>
        </p:spPr>
        <p:txBody>
          <a:bodyPr wrap="none" rtlCol="0">
            <a:spAutoFit/>
          </a:bodyPr>
          <a:lstStyle/>
          <a:p>
            <a:r>
              <a:rPr lang="en-GB" dirty="0"/>
              <a:t>Prewitt kernel is nothing but just takes the difference between the pixels vertically or horizontally</a:t>
            </a:r>
          </a:p>
        </p:txBody>
      </p:sp>
    </p:spTree>
    <p:extLst>
      <p:ext uri="{BB962C8B-B14F-4D97-AF65-F5344CB8AC3E}">
        <p14:creationId xmlns:p14="http://schemas.microsoft.com/office/powerpoint/2010/main" val="4096232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DC5BA-B9A1-4C6F-8911-FB2F345BB42A}"/>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Edge Detection Filters</a:t>
            </a:r>
          </a:p>
        </p:txBody>
      </p:sp>
      <p:pic>
        <p:nvPicPr>
          <p:cNvPr id="3" name="Picture 2">
            <a:extLst>
              <a:ext uri="{FF2B5EF4-FFF2-40B4-BE49-F238E27FC236}">
                <a16:creationId xmlns:a16="http://schemas.microsoft.com/office/drawing/2014/main" id="{57A15D80-B374-4DB0-BEEC-9A752A76F46F}"/>
              </a:ext>
            </a:extLst>
          </p:cNvPr>
          <p:cNvPicPr>
            <a:picLocks noChangeAspect="1"/>
          </p:cNvPicPr>
          <p:nvPr/>
        </p:nvPicPr>
        <p:blipFill rotWithShape="1">
          <a:blip r:embed="rId3"/>
          <a:srcRect t="8646" b="11176"/>
          <a:stretch/>
        </p:blipFill>
        <p:spPr>
          <a:xfrm>
            <a:off x="-2" y="2326645"/>
            <a:ext cx="12192000" cy="2969256"/>
          </a:xfrm>
          <a:prstGeom prst="rect">
            <a:avLst/>
          </a:prstGeom>
        </p:spPr>
      </p:pic>
      <p:sp>
        <p:nvSpPr>
          <p:cNvPr id="11" name="TextBox 10">
            <a:extLst>
              <a:ext uri="{FF2B5EF4-FFF2-40B4-BE49-F238E27FC236}">
                <a16:creationId xmlns:a16="http://schemas.microsoft.com/office/drawing/2014/main" id="{9EDD85D3-74E8-4A71-852B-8FA8F0888E59}"/>
              </a:ext>
            </a:extLst>
          </p:cNvPr>
          <p:cNvSpPr txBox="1"/>
          <p:nvPr/>
        </p:nvSpPr>
        <p:spPr>
          <a:xfrm>
            <a:off x="0" y="902475"/>
            <a:ext cx="5243513"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GB" i="1" dirty="0">
                <a:solidFill>
                  <a:srgbClr val="212529"/>
                </a:solidFill>
                <a:latin typeface="Open Sans" panose="020B0604020202020204" pitchFamily="34" charset="0"/>
              </a:rPr>
              <a:t>Canny Edge Detection algo</a:t>
            </a:r>
            <a:endParaRPr lang="en-GB" dirty="0"/>
          </a:p>
        </p:txBody>
      </p:sp>
      <p:sp>
        <p:nvSpPr>
          <p:cNvPr id="6" name="TextBox 5">
            <a:extLst>
              <a:ext uri="{FF2B5EF4-FFF2-40B4-BE49-F238E27FC236}">
                <a16:creationId xmlns:a16="http://schemas.microsoft.com/office/drawing/2014/main" id="{E8FC7509-C429-43DB-84EC-F89A0A32038B}"/>
              </a:ext>
            </a:extLst>
          </p:cNvPr>
          <p:cNvSpPr txBox="1"/>
          <p:nvPr/>
        </p:nvSpPr>
        <p:spPr>
          <a:xfrm>
            <a:off x="0" y="1412272"/>
            <a:ext cx="11557000" cy="646331"/>
          </a:xfrm>
          <a:prstGeom prst="rect">
            <a:avLst/>
          </a:prstGeom>
          <a:noFill/>
        </p:spPr>
        <p:txBody>
          <a:bodyPr wrap="square">
            <a:spAutoFit/>
          </a:bodyPr>
          <a:lstStyle/>
          <a:p>
            <a:r>
              <a:rPr lang="en-GB" i="0" dirty="0">
                <a:solidFill>
                  <a:srgbClr val="051E50"/>
                </a:solidFill>
                <a:effectLst/>
                <a:latin typeface="+mj-lt"/>
              </a:rPr>
              <a:t>The Canny edge detector is the most well known and the most used edge detector in all of computer vision and image processing.</a:t>
            </a:r>
            <a:endParaRPr lang="en-GB" dirty="0">
              <a:latin typeface="+mj-lt"/>
            </a:endParaRPr>
          </a:p>
        </p:txBody>
      </p:sp>
      <p:pic>
        <p:nvPicPr>
          <p:cNvPr id="5" name="Picture 4">
            <a:extLst>
              <a:ext uri="{FF2B5EF4-FFF2-40B4-BE49-F238E27FC236}">
                <a16:creationId xmlns:a16="http://schemas.microsoft.com/office/drawing/2014/main" id="{B3ED9C67-8465-409E-8983-8D2311E239D4}"/>
              </a:ext>
            </a:extLst>
          </p:cNvPr>
          <p:cNvPicPr>
            <a:picLocks noChangeAspect="1"/>
          </p:cNvPicPr>
          <p:nvPr/>
        </p:nvPicPr>
        <p:blipFill>
          <a:blip r:embed="rId4"/>
          <a:stretch>
            <a:fillRect/>
          </a:stretch>
        </p:blipFill>
        <p:spPr>
          <a:xfrm>
            <a:off x="-119062" y="5233442"/>
            <a:ext cx="5257800" cy="1647825"/>
          </a:xfrm>
          <a:prstGeom prst="rect">
            <a:avLst/>
          </a:prstGeom>
        </p:spPr>
      </p:pic>
      <p:sp>
        <p:nvSpPr>
          <p:cNvPr id="7" name="TextBox 6">
            <a:extLst>
              <a:ext uri="{FF2B5EF4-FFF2-40B4-BE49-F238E27FC236}">
                <a16:creationId xmlns:a16="http://schemas.microsoft.com/office/drawing/2014/main" id="{33BF67A6-9317-45A2-A2FA-1F50C4252B1B}"/>
              </a:ext>
            </a:extLst>
          </p:cNvPr>
          <p:cNvSpPr txBox="1"/>
          <p:nvPr/>
        </p:nvSpPr>
        <p:spPr>
          <a:xfrm>
            <a:off x="9416184" y="3862073"/>
            <a:ext cx="3364191" cy="369332"/>
          </a:xfrm>
          <a:prstGeom prst="rect">
            <a:avLst/>
          </a:prstGeom>
          <a:noFill/>
        </p:spPr>
        <p:txBody>
          <a:bodyPr wrap="none" rtlCol="0">
            <a:spAutoFit/>
          </a:bodyPr>
          <a:lstStyle/>
          <a:p>
            <a:r>
              <a:rPr lang="en-GB" dirty="0"/>
              <a:t>Its only  an edge thinning process </a:t>
            </a:r>
          </a:p>
        </p:txBody>
      </p:sp>
    </p:spTree>
    <p:extLst>
      <p:ext uri="{BB962C8B-B14F-4D97-AF65-F5344CB8AC3E}">
        <p14:creationId xmlns:p14="http://schemas.microsoft.com/office/powerpoint/2010/main" val="3575158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DC5BA-B9A1-4C6F-8911-FB2F345BB42A}"/>
              </a:ext>
            </a:extLst>
          </p:cNvPr>
          <p:cNvSpPr txBox="1">
            <a:spLocks/>
          </p:cNvSpPr>
          <p:nvPr/>
        </p:nvSpPr>
        <p:spPr>
          <a:xfrm>
            <a:off x="1866899" y="2278608"/>
            <a:ext cx="8458201" cy="2013992"/>
          </a:xfrm>
          <a:prstGeom prst="rect">
            <a:avLst/>
          </a:prstGeom>
          <a:solidFill>
            <a:schemeClr val="accent5">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7000" b="1" dirty="0">
                <a:solidFill>
                  <a:schemeClr val="bg1"/>
                </a:solidFill>
              </a:rPr>
              <a:t>Morphological Operations</a:t>
            </a:r>
          </a:p>
        </p:txBody>
      </p:sp>
    </p:spTree>
    <p:extLst>
      <p:ext uri="{BB962C8B-B14F-4D97-AF65-F5344CB8AC3E}">
        <p14:creationId xmlns:p14="http://schemas.microsoft.com/office/powerpoint/2010/main" val="779972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4B6C43-33E8-450D-814D-08831B08B3B5}"/>
              </a:ext>
            </a:extLst>
          </p:cNvPr>
          <p:cNvSpPr>
            <a:spLocks noGrp="1"/>
          </p:cNvSpPr>
          <p:nvPr>
            <p:ph idx="1"/>
          </p:nvPr>
        </p:nvSpPr>
        <p:spPr>
          <a:xfrm>
            <a:off x="241300" y="923925"/>
            <a:ext cx="4239261" cy="4351338"/>
          </a:xfrm>
        </p:spPr>
        <p:txBody>
          <a:bodyPr/>
          <a:lstStyle/>
          <a:p>
            <a:pPr algn="l">
              <a:buFont typeface="Arial" panose="020B0604020202020204" pitchFamily="34" charset="0"/>
              <a:buChar char="•"/>
            </a:pPr>
            <a:r>
              <a:rPr lang="en-GB" b="1" i="0" dirty="0">
                <a:solidFill>
                  <a:srgbClr val="051E50"/>
                </a:solidFill>
                <a:effectLst/>
                <a:latin typeface="+mj-lt"/>
              </a:rPr>
              <a:t>Erosion</a:t>
            </a:r>
          </a:p>
          <a:p>
            <a:pPr algn="l">
              <a:buFont typeface="Arial" panose="020B0604020202020204" pitchFamily="34" charset="0"/>
              <a:buChar char="•"/>
            </a:pPr>
            <a:r>
              <a:rPr lang="en-GB" b="1" i="0" dirty="0">
                <a:solidFill>
                  <a:srgbClr val="051E50"/>
                </a:solidFill>
                <a:effectLst/>
                <a:latin typeface="+mj-lt"/>
              </a:rPr>
              <a:t>Dilation</a:t>
            </a:r>
          </a:p>
          <a:p>
            <a:pPr algn="l">
              <a:buFont typeface="Arial" panose="020B0604020202020204" pitchFamily="34" charset="0"/>
              <a:buChar char="•"/>
            </a:pPr>
            <a:r>
              <a:rPr lang="en-GB" b="1" i="0" dirty="0">
                <a:solidFill>
                  <a:srgbClr val="051E50"/>
                </a:solidFill>
                <a:effectLst/>
                <a:latin typeface="+mj-lt"/>
              </a:rPr>
              <a:t>Opening</a:t>
            </a:r>
          </a:p>
          <a:p>
            <a:pPr algn="l">
              <a:buFont typeface="Arial" panose="020B0604020202020204" pitchFamily="34" charset="0"/>
              <a:buChar char="•"/>
            </a:pPr>
            <a:r>
              <a:rPr lang="en-GB" b="1" i="0" dirty="0">
                <a:solidFill>
                  <a:srgbClr val="051E50"/>
                </a:solidFill>
                <a:effectLst/>
                <a:latin typeface="+mj-lt"/>
              </a:rPr>
              <a:t>Closing</a:t>
            </a:r>
          </a:p>
          <a:p>
            <a:pPr algn="l">
              <a:buFont typeface="Arial" panose="020B0604020202020204" pitchFamily="34" charset="0"/>
              <a:buChar char="•"/>
            </a:pPr>
            <a:r>
              <a:rPr lang="en-GB" b="1" i="0" dirty="0">
                <a:solidFill>
                  <a:srgbClr val="051E50"/>
                </a:solidFill>
                <a:effectLst/>
                <a:latin typeface="+mj-lt"/>
              </a:rPr>
              <a:t>Morphological gradient</a:t>
            </a:r>
          </a:p>
          <a:p>
            <a:pPr algn="l">
              <a:buFont typeface="Arial" panose="020B0604020202020204" pitchFamily="34" charset="0"/>
              <a:buChar char="•"/>
            </a:pPr>
            <a:r>
              <a:rPr lang="en-GB" b="1" i="0" dirty="0">
                <a:solidFill>
                  <a:srgbClr val="051E50"/>
                </a:solidFill>
                <a:effectLst/>
                <a:latin typeface="+mj-lt"/>
              </a:rPr>
              <a:t>Black hat</a:t>
            </a:r>
          </a:p>
          <a:p>
            <a:pPr algn="l">
              <a:buFont typeface="Arial" panose="020B0604020202020204" pitchFamily="34" charset="0"/>
              <a:buChar char="•"/>
            </a:pPr>
            <a:r>
              <a:rPr lang="en-GB" b="1" i="0" dirty="0">
                <a:solidFill>
                  <a:srgbClr val="051E50"/>
                </a:solidFill>
                <a:effectLst/>
                <a:latin typeface="+mj-lt"/>
              </a:rPr>
              <a:t>Top hat  or White hat</a:t>
            </a:r>
            <a:endParaRPr lang="en-GB" b="1" dirty="0">
              <a:latin typeface="+mj-lt"/>
            </a:endParaRPr>
          </a:p>
        </p:txBody>
      </p:sp>
      <p:sp>
        <p:nvSpPr>
          <p:cNvPr id="6" name="Title 1">
            <a:extLst>
              <a:ext uri="{FF2B5EF4-FFF2-40B4-BE49-F238E27FC236}">
                <a16:creationId xmlns:a16="http://schemas.microsoft.com/office/drawing/2014/main" id="{643187F2-6F63-4E8F-A4B6-9F8853DC78E0}"/>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Morphological Operations </a:t>
            </a:r>
            <a:r>
              <a:rPr lang="en-GB" sz="3200" b="1" dirty="0">
                <a:solidFill>
                  <a:schemeClr val="bg1"/>
                </a:solidFill>
              </a:rPr>
              <a:t>                 </a:t>
            </a:r>
            <a:r>
              <a:rPr lang="en-GB" sz="3200" b="1" u="sng" dirty="0">
                <a:solidFill>
                  <a:schemeClr val="bg1"/>
                </a:solidFill>
              </a:rPr>
              <a:t>Structuring Elements</a:t>
            </a:r>
          </a:p>
        </p:txBody>
      </p:sp>
      <p:cxnSp>
        <p:nvCxnSpPr>
          <p:cNvPr id="4" name="Straight Connector 3">
            <a:extLst>
              <a:ext uri="{FF2B5EF4-FFF2-40B4-BE49-F238E27FC236}">
                <a16:creationId xmlns:a16="http://schemas.microsoft.com/office/drawing/2014/main" id="{961B66EC-0F20-4C52-A05E-15791223710C}"/>
              </a:ext>
            </a:extLst>
          </p:cNvPr>
          <p:cNvCxnSpPr>
            <a:cxnSpLocks/>
          </p:cNvCxnSpPr>
          <p:nvPr/>
        </p:nvCxnSpPr>
        <p:spPr>
          <a:xfrm>
            <a:off x="5343525" y="0"/>
            <a:ext cx="0" cy="68580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AA3A555-376B-49BE-BDDB-5AFA0AD17930}"/>
              </a:ext>
            </a:extLst>
          </p:cNvPr>
          <p:cNvCxnSpPr/>
          <p:nvPr/>
        </p:nvCxnSpPr>
        <p:spPr>
          <a:xfrm>
            <a:off x="6632697" y="1110765"/>
            <a:ext cx="0" cy="2095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10CA3DA-24B3-413A-A2F9-AC16E3D0B8A8}"/>
              </a:ext>
            </a:extLst>
          </p:cNvPr>
          <p:cNvCxnSpPr/>
          <p:nvPr/>
        </p:nvCxnSpPr>
        <p:spPr>
          <a:xfrm>
            <a:off x="7318497" y="1080285"/>
            <a:ext cx="0" cy="2095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5D111D-8C10-4D95-94DD-F49F8749C68C}"/>
              </a:ext>
            </a:extLst>
          </p:cNvPr>
          <p:cNvCxnSpPr/>
          <p:nvPr/>
        </p:nvCxnSpPr>
        <p:spPr>
          <a:xfrm>
            <a:off x="9162537" y="1110765"/>
            <a:ext cx="0" cy="2095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24E422D-F5B1-4FBD-86C5-193D0BC8E0CC}"/>
              </a:ext>
            </a:extLst>
          </p:cNvPr>
          <p:cNvCxnSpPr/>
          <p:nvPr/>
        </p:nvCxnSpPr>
        <p:spPr>
          <a:xfrm>
            <a:off x="9848337" y="1118385"/>
            <a:ext cx="0" cy="20955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584C247-4A77-46B8-825E-5C03D262B47A}"/>
              </a:ext>
            </a:extLst>
          </p:cNvPr>
          <p:cNvSpPr/>
          <p:nvPr/>
        </p:nvSpPr>
        <p:spPr>
          <a:xfrm>
            <a:off x="5939277" y="1118385"/>
            <a:ext cx="2115816" cy="2087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F99195F0-64EE-45EC-B8AB-17B8AF97A6A0}"/>
              </a:ext>
            </a:extLst>
          </p:cNvPr>
          <p:cNvCxnSpPr>
            <a:cxnSpLocks/>
          </p:cNvCxnSpPr>
          <p:nvPr/>
        </p:nvCxnSpPr>
        <p:spPr>
          <a:xfrm>
            <a:off x="5939277" y="1804185"/>
            <a:ext cx="21158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8CA7461-3B45-415B-A011-8EFF9C91D43C}"/>
              </a:ext>
            </a:extLst>
          </p:cNvPr>
          <p:cNvCxnSpPr>
            <a:cxnSpLocks/>
          </p:cNvCxnSpPr>
          <p:nvPr/>
        </p:nvCxnSpPr>
        <p:spPr>
          <a:xfrm>
            <a:off x="5939277" y="2512845"/>
            <a:ext cx="21158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1F2EF31-A132-4FD6-A6A9-7BFA6FDDD0EB}"/>
              </a:ext>
            </a:extLst>
          </p:cNvPr>
          <p:cNvCxnSpPr>
            <a:cxnSpLocks/>
          </p:cNvCxnSpPr>
          <p:nvPr/>
        </p:nvCxnSpPr>
        <p:spPr>
          <a:xfrm>
            <a:off x="8484357" y="1804185"/>
            <a:ext cx="21158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85B458D-1F40-497E-BEC5-90DF0EE97433}"/>
              </a:ext>
            </a:extLst>
          </p:cNvPr>
          <p:cNvCxnSpPr>
            <a:cxnSpLocks/>
          </p:cNvCxnSpPr>
          <p:nvPr/>
        </p:nvCxnSpPr>
        <p:spPr>
          <a:xfrm>
            <a:off x="8484357" y="2512845"/>
            <a:ext cx="2115816"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CEFC943-F389-416A-9CF4-010214537CF3}"/>
              </a:ext>
            </a:extLst>
          </p:cNvPr>
          <p:cNvSpPr/>
          <p:nvPr/>
        </p:nvSpPr>
        <p:spPr>
          <a:xfrm>
            <a:off x="8474192" y="1126005"/>
            <a:ext cx="2115816" cy="2087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A5D64723-F61F-4245-A89C-24A54EDC0A1D}"/>
              </a:ext>
            </a:extLst>
          </p:cNvPr>
          <p:cNvSpPr/>
          <p:nvPr/>
        </p:nvSpPr>
        <p:spPr>
          <a:xfrm>
            <a:off x="6681356" y="1904831"/>
            <a:ext cx="540614" cy="5165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Centre pixel</a:t>
            </a:r>
          </a:p>
        </p:txBody>
      </p:sp>
      <p:sp>
        <p:nvSpPr>
          <p:cNvPr id="21" name="Rectangle 20">
            <a:extLst>
              <a:ext uri="{FF2B5EF4-FFF2-40B4-BE49-F238E27FC236}">
                <a16:creationId xmlns:a16="http://schemas.microsoft.com/office/drawing/2014/main" id="{A75BEBEC-A452-473F-B898-67E63B24B657}"/>
              </a:ext>
            </a:extLst>
          </p:cNvPr>
          <p:cNvSpPr/>
          <p:nvPr/>
        </p:nvSpPr>
        <p:spPr>
          <a:xfrm>
            <a:off x="7404858" y="1211572"/>
            <a:ext cx="517203" cy="516572"/>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8E482B72-0EE1-4634-8C3E-A5834223EA6A}"/>
              </a:ext>
            </a:extLst>
          </p:cNvPr>
          <p:cNvSpPr/>
          <p:nvPr/>
        </p:nvSpPr>
        <p:spPr>
          <a:xfrm>
            <a:off x="7403267" y="2596193"/>
            <a:ext cx="517203" cy="516572"/>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14EC8F8B-CBBA-4913-A009-63ACFC6F3F88}"/>
              </a:ext>
            </a:extLst>
          </p:cNvPr>
          <p:cNvSpPr/>
          <p:nvPr/>
        </p:nvSpPr>
        <p:spPr>
          <a:xfrm>
            <a:off x="6027386" y="2604288"/>
            <a:ext cx="517203" cy="516572"/>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570DA78A-23D0-4A98-8D65-DACC4CFE1CC7}"/>
              </a:ext>
            </a:extLst>
          </p:cNvPr>
          <p:cNvSpPr/>
          <p:nvPr/>
        </p:nvSpPr>
        <p:spPr>
          <a:xfrm>
            <a:off x="5988971" y="1211572"/>
            <a:ext cx="517203" cy="516572"/>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3E01550F-2CC2-4E60-AEE0-33D77C738608}"/>
              </a:ext>
            </a:extLst>
          </p:cNvPr>
          <p:cNvSpPr/>
          <p:nvPr/>
        </p:nvSpPr>
        <p:spPr>
          <a:xfrm>
            <a:off x="8585746" y="1869749"/>
            <a:ext cx="517203" cy="516572"/>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577716FD-5E8F-4F49-A3E2-87B539D38698}"/>
              </a:ext>
            </a:extLst>
          </p:cNvPr>
          <p:cNvSpPr/>
          <p:nvPr/>
        </p:nvSpPr>
        <p:spPr>
          <a:xfrm>
            <a:off x="9955576" y="1895153"/>
            <a:ext cx="517203" cy="516572"/>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46D4F0A0-58CB-4551-AA44-EA2EB67A3007}"/>
              </a:ext>
            </a:extLst>
          </p:cNvPr>
          <p:cNvSpPr/>
          <p:nvPr/>
        </p:nvSpPr>
        <p:spPr>
          <a:xfrm>
            <a:off x="9216272" y="1203313"/>
            <a:ext cx="517203" cy="516572"/>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AE596FB8-6B40-4414-A11E-48F4D1649CE8}"/>
              </a:ext>
            </a:extLst>
          </p:cNvPr>
          <p:cNvSpPr/>
          <p:nvPr/>
        </p:nvSpPr>
        <p:spPr>
          <a:xfrm>
            <a:off x="9241054" y="2589051"/>
            <a:ext cx="517203" cy="516572"/>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Straight Connector 33">
            <a:extLst>
              <a:ext uri="{FF2B5EF4-FFF2-40B4-BE49-F238E27FC236}">
                <a16:creationId xmlns:a16="http://schemas.microsoft.com/office/drawing/2014/main" id="{24042776-F4AA-45EC-AC1A-78B88A8B32A1}"/>
              </a:ext>
            </a:extLst>
          </p:cNvPr>
          <p:cNvCxnSpPr/>
          <p:nvPr/>
        </p:nvCxnSpPr>
        <p:spPr>
          <a:xfrm>
            <a:off x="6608737" y="4203658"/>
            <a:ext cx="0" cy="2095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F7155B5-DB55-4AAA-8F46-D7AD86D9459F}"/>
              </a:ext>
            </a:extLst>
          </p:cNvPr>
          <p:cNvCxnSpPr/>
          <p:nvPr/>
        </p:nvCxnSpPr>
        <p:spPr>
          <a:xfrm>
            <a:off x="7294537" y="4211278"/>
            <a:ext cx="0" cy="2095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3DED404-E548-4B21-B9E9-DBA4AC8A710A}"/>
              </a:ext>
            </a:extLst>
          </p:cNvPr>
          <p:cNvCxnSpPr>
            <a:cxnSpLocks/>
          </p:cNvCxnSpPr>
          <p:nvPr/>
        </p:nvCxnSpPr>
        <p:spPr>
          <a:xfrm>
            <a:off x="5930557" y="4897078"/>
            <a:ext cx="21158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295E67C-8702-4991-9E7A-833EA886650A}"/>
              </a:ext>
            </a:extLst>
          </p:cNvPr>
          <p:cNvCxnSpPr>
            <a:cxnSpLocks/>
          </p:cNvCxnSpPr>
          <p:nvPr/>
        </p:nvCxnSpPr>
        <p:spPr>
          <a:xfrm>
            <a:off x="5930557" y="5605738"/>
            <a:ext cx="2115816"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CFDD5DE7-4373-4DF1-8142-0EAD25E14CF4}"/>
              </a:ext>
            </a:extLst>
          </p:cNvPr>
          <p:cNvSpPr/>
          <p:nvPr/>
        </p:nvSpPr>
        <p:spPr>
          <a:xfrm>
            <a:off x="5920392" y="4218898"/>
            <a:ext cx="2115816" cy="2087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4FCBD521-0EF2-4891-B5B2-FCD49739564D}"/>
              </a:ext>
            </a:extLst>
          </p:cNvPr>
          <p:cNvSpPr/>
          <p:nvPr/>
        </p:nvSpPr>
        <p:spPr>
          <a:xfrm>
            <a:off x="7403367" y="4297323"/>
            <a:ext cx="517203" cy="516572"/>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C90173D2-C66F-434D-87B5-FA7A626B583B}"/>
              </a:ext>
            </a:extLst>
          </p:cNvPr>
          <p:cNvSpPr/>
          <p:nvPr/>
        </p:nvSpPr>
        <p:spPr>
          <a:xfrm>
            <a:off x="7401776" y="5681944"/>
            <a:ext cx="517203" cy="516572"/>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5E5A3E34-B985-46D6-8E87-32674E4A094B}"/>
              </a:ext>
            </a:extLst>
          </p:cNvPr>
          <p:cNvSpPr/>
          <p:nvPr/>
        </p:nvSpPr>
        <p:spPr>
          <a:xfrm>
            <a:off x="6025895" y="5690039"/>
            <a:ext cx="517203" cy="516572"/>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EF10C93E-1F70-4CF9-8C09-973D26EF0B39}"/>
              </a:ext>
            </a:extLst>
          </p:cNvPr>
          <p:cNvSpPr/>
          <p:nvPr/>
        </p:nvSpPr>
        <p:spPr>
          <a:xfrm>
            <a:off x="5987480" y="4297323"/>
            <a:ext cx="517203" cy="516572"/>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7DE00F4C-EB95-46BA-B12E-51B68DF0052F}"/>
              </a:ext>
            </a:extLst>
          </p:cNvPr>
          <p:cNvSpPr/>
          <p:nvPr/>
        </p:nvSpPr>
        <p:spPr>
          <a:xfrm>
            <a:off x="6031946" y="4962642"/>
            <a:ext cx="517203" cy="516572"/>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E40ED281-3FC6-4780-92D8-4DE2AA1799EF}"/>
              </a:ext>
            </a:extLst>
          </p:cNvPr>
          <p:cNvSpPr/>
          <p:nvPr/>
        </p:nvSpPr>
        <p:spPr>
          <a:xfrm>
            <a:off x="7401776" y="4988046"/>
            <a:ext cx="517203" cy="516572"/>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8DB0ECC2-C2F9-43A9-90B1-1D15823852F0}"/>
              </a:ext>
            </a:extLst>
          </p:cNvPr>
          <p:cNvSpPr/>
          <p:nvPr/>
        </p:nvSpPr>
        <p:spPr>
          <a:xfrm>
            <a:off x="6662472" y="4296206"/>
            <a:ext cx="517203" cy="516572"/>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F5354915-1A6B-4FC7-8D36-922ED75B07E8}"/>
              </a:ext>
            </a:extLst>
          </p:cNvPr>
          <p:cNvSpPr/>
          <p:nvPr/>
        </p:nvSpPr>
        <p:spPr>
          <a:xfrm>
            <a:off x="6687254" y="5681944"/>
            <a:ext cx="517203" cy="516572"/>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CC4A449C-88A5-42F2-91E8-EA2E042910F1}"/>
              </a:ext>
            </a:extLst>
          </p:cNvPr>
          <p:cNvSpPr txBox="1"/>
          <p:nvPr/>
        </p:nvSpPr>
        <p:spPr>
          <a:xfrm>
            <a:off x="5871886" y="6346130"/>
            <a:ext cx="3869457" cy="369332"/>
          </a:xfrm>
          <a:prstGeom prst="rect">
            <a:avLst/>
          </a:prstGeom>
          <a:noFill/>
        </p:spPr>
        <p:txBody>
          <a:bodyPr wrap="none" rtlCol="0">
            <a:spAutoFit/>
          </a:bodyPr>
          <a:lstStyle/>
          <a:p>
            <a:r>
              <a:rPr lang="en-GB" dirty="0"/>
              <a:t> 8 Neighbourhood  Structuring Element</a:t>
            </a:r>
          </a:p>
        </p:txBody>
      </p:sp>
      <p:sp>
        <p:nvSpPr>
          <p:cNvPr id="50" name="TextBox 49">
            <a:extLst>
              <a:ext uri="{FF2B5EF4-FFF2-40B4-BE49-F238E27FC236}">
                <a16:creationId xmlns:a16="http://schemas.microsoft.com/office/drawing/2014/main" id="{04E48956-139E-473A-80F5-0D1A478ECACF}"/>
              </a:ext>
            </a:extLst>
          </p:cNvPr>
          <p:cNvSpPr txBox="1"/>
          <p:nvPr/>
        </p:nvSpPr>
        <p:spPr>
          <a:xfrm>
            <a:off x="5871886" y="3355019"/>
            <a:ext cx="3959225" cy="369332"/>
          </a:xfrm>
          <a:prstGeom prst="rect">
            <a:avLst/>
          </a:prstGeom>
          <a:noFill/>
        </p:spPr>
        <p:txBody>
          <a:bodyPr wrap="none" rtlCol="0">
            <a:spAutoFit/>
          </a:bodyPr>
          <a:lstStyle/>
          <a:p>
            <a:r>
              <a:rPr lang="en-GB" dirty="0"/>
              <a:t> 4 Neighbourhood  Structuring Elements</a:t>
            </a:r>
          </a:p>
        </p:txBody>
      </p:sp>
      <p:sp>
        <p:nvSpPr>
          <p:cNvPr id="51" name="Rectangle 50">
            <a:extLst>
              <a:ext uri="{FF2B5EF4-FFF2-40B4-BE49-F238E27FC236}">
                <a16:creationId xmlns:a16="http://schemas.microsoft.com/office/drawing/2014/main" id="{4122E3E9-C100-4410-B16B-552BF48EF8DC}"/>
              </a:ext>
            </a:extLst>
          </p:cNvPr>
          <p:cNvSpPr/>
          <p:nvPr/>
        </p:nvSpPr>
        <p:spPr>
          <a:xfrm>
            <a:off x="9259581" y="1881493"/>
            <a:ext cx="540614" cy="5165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Centre pixel</a:t>
            </a:r>
          </a:p>
        </p:txBody>
      </p:sp>
      <p:sp>
        <p:nvSpPr>
          <p:cNvPr id="52" name="Rectangle 51">
            <a:extLst>
              <a:ext uri="{FF2B5EF4-FFF2-40B4-BE49-F238E27FC236}">
                <a16:creationId xmlns:a16="http://schemas.microsoft.com/office/drawing/2014/main" id="{BC4D9531-6BE5-4DC5-9528-F49DE942EFCA}"/>
              </a:ext>
            </a:extLst>
          </p:cNvPr>
          <p:cNvSpPr/>
          <p:nvPr/>
        </p:nvSpPr>
        <p:spPr>
          <a:xfrm>
            <a:off x="6675548" y="4973667"/>
            <a:ext cx="540614" cy="5165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Centre pixel</a:t>
            </a:r>
          </a:p>
        </p:txBody>
      </p:sp>
      <p:cxnSp>
        <p:nvCxnSpPr>
          <p:cNvPr id="48" name="Straight Connector 47">
            <a:extLst>
              <a:ext uri="{FF2B5EF4-FFF2-40B4-BE49-F238E27FC236}">
                <a16:creationId xmlns:a16="http://schemas.microsoft.com/office/drawing/2014/main" id="{848DE3BD-5584-45A6-ABB5-10305026C6BC}"/>
              </a:ext>
            </a:extLst>
          </p:cNvPr>
          <p:cNvCxnSpPr>
            <a:cxnSpLocks/>
          </p:cNvCxnSpPr>
          <p:nvPr/>
        </p:nvCxnSpPr>
        <p:spPr>
          <a:xfrm flipH="1">
            <a:off x="5256719" y="596011"/>
            <a:ext cx="86807" cy="625668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9D9BCA8-4C69-4B4D-98AA-8F0FE3F9031C}"/>
              </a:ext>
            </a:extLst>
          </p:cNvPr>
          <p:cNvSpPr txBox="1"/>
          <p:nvPr/>
        </p:nvSpPr>
        <p:spPr>
          <a:xfrm>
            <a:off x="5851092" y="575417"/>
            <a:ext cx="6142002" cy="369332"/>
          </a:xfrm>
          <a:prstGeom prst="rect">
            <a:avLst/>
          </a:prstGeom>
          <a:noFill/>
        </p:spPr>
        <p:txBody>
          <a:bodyPr wrap="none" rtlCol="0">
            <a:spAutoFit/>
          </a:bodyPr>
          <a:lstStyle/>
          <a:p>
            <a:r>
              <a:rPr lang="en-GB" b="0" i="0" dirty="0">
                <a:solidFill>
                  <a:srgbClr val="051E50"/>
                </a:solidFill>
                <a:effectLst/>
                <a:latin typeface="proxima-nova"/>
              </a:rPr>
              <a:t>For applying simple pixel tests instead of convolution  in kernels</a:t>
            </a:r>
            <a:endParaRPr lang="en-GB" dirty="0"/>
          </a:p>
        </p:txBody>
      </p:sp>
    </p:spTree>
    <p:extLst>
      <p:ext uri="{BB962C8B-B14F-4D97-AF65-F5344CB8AC3E}">
        <p14:creationId xmlns:p14="http://schemas.microsoft.com/office/powerpoint/2010/main" val="2765332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4784AD7-91BE-4ED8-8717-8F6116F31503}"/>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Morphological Operations</a:t>
            </a:r>
          </a:p>
        </p:txBody>
      </p:sp>
      <p:sp>
        <p:nvSpPr>
          <p:cNvPr id="4" name="TextBox 3">
            <a:extLst>
              <a:ext uri="{FF2B5EF4-FFF2-40B4-BE49-F238E27FC236}">
                <a16:creationId xmlns:a16="http://schemas.microsoft.com/office/drawing/2014/main" id="{16E8E74E-C3EB-408B-BF7E-E5445AECDE70}"/>
              </a:ext>
            </a:extLst>
          </p:cNvPr>
          <p:cNvSpPr txBox="1"/>
          <p:nvPr/>
        </p:nvSpPr>
        <p:spPr>
          <a:xfrm>
            <a:off x="-1" y="1456819"/>
            <a:ext cx="4220309"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altLang="en-US" dirty="0"/>
              <a:t>ERROSION</a:t>
            </a:r>
            <a:endParaRPr lang="en-GB" dirty="0"/>
          </a:p>
        </p:txBody>
      </p:sp>
      <p:sp>
        <p:nvSpPr>
          <p:cNvPr id="7" name="TextBox 6">
            <a:extLst>
              <a:ext uri="{FF2B5EF4-FFF2-40B4-BE49-F238E27FC236}">
                <a16:creationId xmlns:a16="http://schemas.microsoft.com/office/drawing/2014/main" id="{FAC89A20-331D-4288-AFF3-D79B2ABCE9B2}"/>
              </a:ext>
            </a:extLst>
          </p:cNvPr>
          <p:cNvSpPr txBox="1"/>
          <p:nvPr/>
        </p:nvSpPr>
        <p:spPr>
          <a:xfrm>
            <a:off x="-1" y="2003959"/>
            <a:ext cx="5817030" cy="2031325"/>
          </a:xfrm>
          <a:prstGeom prst="rect">
            <a:avLst/>
          </a:prstGeom>
          <a:noFill/>
        </p:spPr>
        <p:txBody>
          <a:bodyPr wrap="square">
            <a:spAutoFit/>
          </a:bodyPr>
          <a:lstStyle/>
          <a:p>
            <a:r>
              <a:rPr lang="en-GB" b="0" i="0" dirty="0">
                <a:solidFill>
                  <a:srgbClr val="222222"/>
                </a:solidFill>
                <a:effectLst/>
                <a:latin typeface="Arial" panose="020B0604020202020204" pitchFamily="34" charset="0"/>
              </a:rPr>
              <a:t>his operation erodes foreground pixels in an image at their boundaries. After this erosion operation is performed, objects in an image becomes smaller where as the holes within the object (if any) becomes larger</a:t>
            </a:r>
          </a:p>
          <a:p>
            <a:r>
              <a:rPr lang="en-GB" dirty="0">
                <a:solidFill>
                  <a:srgbClr val="222222"/>
                </a:solidFill>
                <a:latin typeface="Arial" panose="020B0604020202020204" pitchFamily="34" charset="0"/>
              </a:rPr>
              <a:t>A foreground pixel in the input image will be kept only if all pixels inside the structuring element are &gt; 0. Otherwise, the pixels are set to 0 (i.e., background)..</a:t>
            </a:r>
          </a:p>
        </p:txBody>
      </p:sp>
      <p:sp>
        <p:nvSpPr>
          <p:cNvPr id="17" name="TextBox 16">
            <a:extLst>
              <a:ext uri="{FF2B5EF4-FFF2-40B4-BE49-F238E27FC236}">
                <a16:creationId xmlns:a16="http://schemas.microsoft.com/office/drawing/2014/main" id="{F122E93C-BBD2-4E00-B84B-F435F7199CE3}"/>
              </a:ext>
            </a:extLst>
          </p:cNvPr>
          <p:cNvSpPr txBox="1"/>
          <p:nvPr/>
        </p:nvSpPr>
        <p:spPr>
          <a:xfrm>
            <a:off x="-1" y="4404483"/>
            <a:ext cx="4220309"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dirty="0"/>
              <a:t>DILATION</a:t>
            </a:r>
            <a:endParaRPr lang="en-GB" dirty="0"/>
          </a:p>
        </p:txBody>
      </p:sp>
      <p:sp>
        <p:nvSpPr>
          <p:cNvPr id="18" name="TextBox 17">
            <a:extLst>
              <a:ext uri="{FF2B5EF4-FFF2-40B4-BE49-F238E27FC236}">
                <a16:creationId xmlns:a16="http://schemas.microsoft.com/office/drawing/2014/main" id="{F632F060-5F81-40F1-BAFC-4E3DDAF60951}"/>
              </a:ext>
            </a:extLst>
          </p:cNvPr>
          <p:cNvSpPr txBox="1"/>
          <p:nvPr/>
        </p:nvSpPr>
        <p:spPr>
          <a:xfrm>
            <a:off x="52971" y="4895454"/>
            <a:ext cx="6819317" cy="1477328"/>
          </a:xfrm>
          <a:prstGeom prst="rect">
            <a:avLst/>
          </a:prstGeom>
          <a:noFill/>
        </p:spPr>
        <p:txBody>
          <a:bodyPr wrap="square">
            <a:spAutoFit/>
          </a:bodyPr>
          <a:lstStyle>
            <a:defPPr>
              <a:defRPr lang="en-US"/>
            </a:defPPr>
            <a:lvl1pPr>
              <a:defRPr b="0" i="0">
                <a:solidFill>
                  <a:srgbClr val="222222"/>
                </a:solidFill>
                <a:effectLst/>
                <a:latin typeface="Arial" panose="020B0604020202020204" pitchFamily="34" charset="0"/>
              </a:defRPr>
            </a:lvl1pPr>
          </a:lstStyle>
          <a:p>
            <a:r>
              <a:rPr lang="en-GB" dirty="0"/>
              <a:t>It is an opposite to Erosion.</a:t>
            </a:r>
          </a:p>
          <a:p>
            <a:r>
              <a:rPr lang="en-GB" dirty="0"/>
              <a:t>Dilations, just as an erosion, also utilize structuring elements a </a:t>
            </a:r>
            <a:r>
              <a:rPr lang="en-GB" dirty="0" err="1"/>
              <a:t>center</a:t>
            </a:r>
            <a:r>
              <a:rPr lang="en-GB" dirty="0"/>
              <a:t> pixel p of the structuring element is set to white if ANY pixel in the structuring element is &gt; 0.</a:t>
            </a:r>
          </a:p>
          <a:p>
            <a:endParaRPr lang="en-GB" dirty="0"/>
          </a:p>
        </p:txBody>
      </p:sp>
      <p:pic>
        <p:nvPicPr>
          <p:cNvPr id="3" name="Picture 2">
            <a:extLst>
              <a:ext uri="{FF2B5EF4-FFF2-40B4-BE49-F238E27FC236}">
                <a16:creationId xmlns:a16="http://schemas.microsoft.com/office/drawing/2014/main" id="{6DE7C4DB-2D42-4628-9382-F3A9EF5BFDD3}"/>
              </a:ext>
            </a:extLst>
          </p:cNvPr>
          <p:cNvPicPr>
            <a:picLocks noChangeAspect="1"/>
          </p:cNvPicPr>
          <p:nvPr/>
        </p:nvPicPr>
        <p:blipFill>
          <a:blip r:embed="rId2"/>
          <a:stretch>
            <a:fillRect/>
          </a:stretch>
        </p:blipFill>
        <p:spPr>
          <a:xfrm>
            <a:off x="8556623" y="582292"/>
            <a:ext cx="3635375" cy="1103832"/>
          </a:xfrm>
          <a:prstGeom prst="rect">
            <a:avLst/>
          </a:prstGeom>
        </p:spPr>
      </p:pic>
      <p:pic>
        <p:nvPicPr>
          <p:cNvPr id="8" name="Picture 7">
            <a:extLst>
              <a:ext uri="{FF2B5EF4-FFF2-40B4-BE49-F238E27FC236}">
                <a16:creationId xmlns:a16="http://schemas.microsoft.com/office/drawing/2014/main" id="{19F5E75D-F8BC-4E54-867F-377DBB8E5BE0}"/>
              </a:ext>
            </a:extLst>
          </p:cNvPr>
          <p:cNvPicPr>
            <a:picLocks noChangeAspect="1"/>
          </p:cNvPicPr>
          <p:nvPr/>
        </p:nvPicPr>
        <p:blipFill>
          <a:blip r:embed="rId3"/>
          <a:stretch>
            <a:fillRect/>
          </a:stretch>
        </p:blipFill>
        <p:spPr>
          <a:xfrm>
            <a:off x="8556622" y="4553145"/>
            <a:ext cx="3635375" cy="1080973"/>
          </a:xfrm>
          <a:prstGeom prst="rect">
            <a:avLst/>
          </a:prstGeom>
        </p:spPr>
      </p:pic>
      <p:pic>
        <p:nvPicPr>
          <p:cNvPr id="10" name="Picture 9">
            <a:extLst>
              <a:ext uri="{FF2B5EF4-FFF2-40B4-BE49-F238E27FC236}">
                <a16:creationId xmlns:a16="http://schemas.microsoft.com/office/drawing/2014/main" id="{ABEFBD35-3E81-41C8-8BA0-FA4AF57D6AA2}"/>
              </a:ext>
            </a:extLst>
          </p:cNvPr>
          <p:cNvPicPr>
            <a:picLocks noChangeAspect="1"/>
          </p:cNvPicPr>
          <p:nvPr/>
        </p:nvPicPr>
        <p:blipFill>
          <a:blip r:embed="rId4"/>
          <a:stretch>
            <a:fillRect/>
          </a:stretch>
        </p:blipFill>
        <p:spPr>
          <a:xfrm>
            <a:off x="8556619" y="2578132"/>
            <a:ext cx="3635375" cy="992110"/>
          </a:xfrm>
          <a:prstGeom prst="rect">
            <a:avLst/>
          </a:prstGeom>
        </p:spPr>
      </p:pic>
      <p:sp>
        <p:nvSpPr>
          <p:cNvPr id="19" name="TextBox 18">
            <a:extLst>
              <a:ext uri="{FF2B5EF4-FFF2-40B4-BE49-F238E27FC236}">
                <a16:creationId xmlns:a16="http://schemas.microsoft.com/office/drawing/2014/main" id="{61B735B9-9B86-4AB0-B588-D1D766F68798}"/>
              </a:ext>
            </a:extLst>
          </p:cNvPr>
          <p:cNvSpPr txBox="1"/>
          <p:nvPr/>
        </p:nvSpPr>
        <p:spPr>
          <a:xfrm>
            <a:off x="8556622" y="1752582"/>
            <a:ext cx="4220309"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b="0" u="none" dirty="0"/>
              <a:t>Original Image</a:t>
            </a:r>
            <a:endParaRPr lang="en-GB" b="0" u="none" dirty="0"/>
          </a:p>
        </p:txBody>
      </p:sp>
      <p:sp>
        <p:nvSpPr>
          <p:cNvPr id="20" name="TextBox 19">
            <a:extLst>
              <a:ext uri="{FF2B5EF4-FFF2-40B4-BE49-F238E27FC236}">
                <a16:creationId xmlns:a16="http://schemas.microsoft.com/office/drawing/2014/main" id="{7947C289-98B3-4AF2-8A95-CA7B26BDC6CA}"/>
              </a:ext>
            </a:extLst>
          </p:cNvPr>
          <p:cNvSpPr txBox="1"/>
          <p:nvPr/>
        </p:nvSpPr>
        <p:spPr>
          <a:xfrm>
            <a:off x="8556619" y="3636700"/>
            <a:ext cx="4220309"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b="0" u="none" dirty="0"/>
              <a:t>Eroded Image</a:t>
            </a:r>
            <a:endParaRPr lang="en-GB" b="0" u="none" dirty="0"/>
          </a:p>
        </p:txBody>
      </p:sp>
      <p:sp>
        <p:nvSpPr>
          <p:cNvPr id="21" name="TextBox 20">
            <a:extLst>
              <a:ext uri="{FF2B5EF4-FFF2-40B4-BE49-F238E27FC236}">
                <a16:creationId xmlns:a16="http://schemas.microsoft.com/office/drawing/2014/main" id="{4A4F713A-0F8F-4A46-AA5A-0CD813B6B848}"/>
              </a:ext>
            </a:extLst>
          </p:cNvPr>
          <p:cNvSpPr txBox="1"/>
          <p:nvPr/>
        </p:nvSpPr>
        <p:spPr>
          <a:xfrm>
            <a:off x="8556619" y="5700578"/>
            <a:ext cx="4220309"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b="0" u="none" dirty="0"/>
              <a:t>Dilated Image</a:t>
            </a:r>
            <a:endParaRPr lang="en-GB" b="0" u="none" dirty="0"/>
          </a:p>
        </p:txBody>
      </p:sp>
      <p:sp>
        <p:nvSpPr>
          <p:cNvPr id="22" name="TextBox 21">
            <a:extLst>
              <a:ext uri="{FF2B5EF4-FFF2-40B4-BE49-F238E27FC236}">
                <a16:creationId xmlns:a16="http://schemas.microsoft.com/office/drawing/2014/main" id="{B7EB6958-C24D-4F86-BC8A-0567ECCC850A}"/>
              </a:ext>
            </a:extLst>
          </p:cNvPr>
          <p:cNvSpPr txBox="1"/>
          <p:nvPr/>
        </p:nvSpPr>
        <p:spPr>
          <a:xfrm>
            <a:off x="-19602" y="624565"/>
            <a:ext cx="7649127" cy="646331"/>
          </a:xfrm>
          <a:prstGeom prst="rect">
            <a:avLst/>
          </a:prstGeom>
          <a:noFill/>
        </p:spPr>
        <p:txBody>
          <a:bodyPr wrap="square">
            <a:spAutoFit/>
          </a:bodyPr>
          <a:lstStyle>
            <a:defPPr>
              <a:defRPr lang="en-US"/>
            </a:defPPr>
            <a:lvl1pPr>
              <a:defRPr b="0" i="0">
                <a:solidFill>
                  <a:srgbClr val="222222"/>
                </a:solidFill>
                <a:effectLst/>
                <a:latin typeface="Arial" panose="020B0604020202020204" pitchFamily="34" charset="0"/>
              </a:defRPr>
            </a:lvl1pPr>
          </a:lstStyle>
          <a:p>
            <a:r>
              <a:rPr lang="en-GB" dirty="0"/>
              <a:t>Erosion, Dilation ,Opening, Closing and Morpho operators are suited for binary images than Gray scale.</a:t>
            </a:r>
          </a:p>
        </p:txBody>
      </p:sp>
    </p:spTree>
    <p:extLst>
      <p:ext uri="{BB962C8B-B14F-4D97-AF65-F5344CB8AC3E}">
        <p14:creationId xmlns:p14="http://schemas.microsoft.com/office/powerpoint/2010/main" val="3199518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4784AD7-91BE-4ED8-8717-8F6116F31503}"/>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Morphological Operations</a:t>
            </a:r>
          </a:p>
        </p:txBody>
      </p:sp>
      <p:sp>
        <p:nvSpPr>
          <p:cNvPr id="4" name="TextBox 3">
            <a:extLst>
              <a:ext uri="{FF2B5EF4-FFF2-40B4-BE49-F238E27FC236}">
                <a16:creationId xmlns:a16="http://schemas.microsoft.com/office/drawing/2014/main" id="{16E8E74E-C3EB-408B-BF7E-E5445AECDE70}"/>
              </a:ext>
            </a:extLst>
          </p:cNvPr>
          <p:cNvSpPr txBox="1"/>
          <p:nvPr/>
        </p:nvSpPr>
        <p:spPr>
          <a:xfrm>
            <a:off x="-1" y="665936"/>
            <a:ext cx="4220309"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altLang="en-US" dirty="0"/>
              <a:t>Opening</a:t>
            </a:r>
            <a:endParaRPr lang="en-GB" dirty="0"/>
          </a:p>
        </p:txBody>
      </p:sp>
      <p:sp>
        <p:nvSpPr>
          <p:cNvPr id="7" name="TextBox 6">
            <a:extLst>
              <a:ext uri="{FF2B5EF4-FFF2-40B4-BE49-F238E27FC236}">
                <a16:creationId xmlns:a16="http://schemas.microsoft.com/office/drawing/2014/main" id="{FAC89A20-331D-4288-AFF3-D79B2ABCE9B2}"/>
              </a:ext>
            </a:extLst>
          </p:cNvPr>
          <p:cNvSpPr txBox="1"/>
          <p:nvPr/>
        </p:nvSpPr>
        <p:spPr>
          <a:xfrm>
            <a:off x="-1" y="1213076"/>
            <a:ext cx="5772151" cy="923330"/>
          </a:xfrm>
          <a:prstGeom prst="rect">
            <a:avLst/>
          </a:prstGeom>
          <a:noFill/>
        </p:spPr>
        <p:txBody>
          <a:bodyPr wrap="square">
            <a:spAutoFit/>
          </a:bodyPr>
          <a:lstStyle/>
          <a:p>
            <a:r>
              <a:rPr lang="en-GB" b="0" i="0" dirty="0">
                <a:solidFill>
                  <a:srgbClr val="222222"/>
                </a:solidFill>
                <a:effectLst/>
                <a:latin typeface="Arial" panose="020B0604020202020204" pitchFamily="34" charset="0"/>
              </a:rPr>
              <a:t>Is Nothing but an Erosion followed by Dilation.</a:t>
            </a:r>
            <a:br>
              <a:rPr lang="en-GB" b="0" i="0" dirty="0">
                <a:solidFill>
                  <a:srgbClr val="222222"/>
                </a:solidFill>
                <a:effectLst/>
                <a:latin typeface="Arial" panose="020B0604020202020204" pitchFamily="34" charset="0"/>
              </a:rPr>
            </a:br>
            <a:r>
              <a:rPr lang="en-GB" b="0" i="0" dirty="0">
                <a:solidFill>
                  <a:srgbClr val="222222"/>
                </a:solidFill>
                <a:effectLst/>
                <a:latin typeface="Arial" panose="020B0604020202020204" pitchFamily="34" charset="0"/>
              </a:rPr>
              <a:t>It will help to remove the small blobs or small patches in the images.</a:t>
            </a:r>
            <a:endParaRPr lang="en-GB" dirty="0">
              <a:solidFill>
                <a:srgbClr val="222222"/>
              </a:solidFill>
              <a:latin typeface="Arial" panose="020B0604020202020204" pitchFamily="34" charset="0"/>
            </a:endParaRPr>
          </a:p>
        </p:txBody>
      </p:sp>
      <p:sp>
        <p:nvSpPr>
          <p:cNvPr id="17" name="TextBox 16">
            <a:extLst>
              <a:ext uri="{FF2B5EF4-FFF2-40B4-BE49-F238E27FC236}">
                <a16:creationId xmlns:a16="http://schemas.microsoft.com/office/drawing/2014/main" id="{F122E93C-BBD2-4E00-B84B-F435F7199CE3}"/>
              </a:ext>
            </a:extLst>
          </p:cNvPr>
          <p:cNvSpPr txBox="1"/>
          <p:nvPr/>
        </p:nvSpPr>
        <p:spPr>
          <a:xfrm>
            <a:off x="0" y="2522621"/>
            <a:ext cx="4220309"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dirty="0"/>
              <a:t>Closing</a:t>
            </a:r>
            <a:endParaRPr lang="en-GB" dirty="0"/>
          </a:p>
        </p:txBody>
      </p:sp>
      <p:sp>
        <p:nvSpPr>
          <p:cNvPr id="14" name="TextBox 13">
            <a:extLst>
              <a:ext uri="{FF2B5EF4-FFF2-40B4-BE49-F238E27FC236}">
                <a16:creationId xmlns:a16="http://schemas.microsoft.com/office/drawing/2014/main" id="{52BCE825-C129-4E4E-B8F6-5277A52BD181}"/>
              </a:ext>
            </a:extLst>
          </p:cNvPr>
          <p:cNvSpPr txBox="1"/>
          <p:nvPr/>
        </p:nvSpPr>
        <p:spPr>
          <a:xfrm>
            <a:off x="52971" y="4507622"/>
            <a:ext cx="4220309"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dirty="0"/>
              <a:t>Morphological Gradient</a:t>
            </a:r>
            <a:endParaRPr lang="en-GB" dirty="0"/>
          </a:p>
        </p:txBody>
      </p:sp>
      <p:sp>
        <p:nvSpPr>
          <p:cNvPr id="19" name="TextBox 18">
            <a:extLst>
              <a:ext uri="{FF2B5EF4-FFF2-40B4-BE49-F238E27FC236}">
                <a16:creationId xmlns:a16="http://schemas.microsoft.com/office/drawing/2014/main" id="{1E729DFF-C584-42CF-B7F0-8E24D3009937}"/>
              </a:ext>
            </a:extLst>
          </p:cNvPr>
          <p:cNvSpPr txBox="1"/>
          <p:nvPr/>
        </p:nvSpPr>
        <p:spPr>
          <a:xfrm>
            <a:off x="-1" y="4998593"/>
            <a:ext cx="7006057" cy="646331"/>
          </a:xfrm>
          <a:prstGeom prst="rect">
            <a:avLst/>
          </a:prstGeom>
          <a:noFill/>
        </p:spPr>
        <p:txBody>
          <a:bodyPr wrap="square">
            <a:spAutoFit/>
          </a:bodyPr>
          <a:lstStyle>
            <a:defPPr>
              <a:defRPr lang="en-US"/>
            </a:defPPr>
            <a:lvl1pPr>
              <a:defRPr b="0" i="0">
                <a:solidFill>
                  <a:srgbClr val="222222"/>
                </a:solidFill>
                <a:effectLst/>
                <a:latin typeface="Arial" panose="020B0604020202020204" pitchFamily="34" charset="0"/>
              </a:defRPr>
            </a:lvl1pPr>
          </a:lstStyle>
          <a:p>
            <a:r>
              <a:rPr lang="en-GB" dirty="0"/>
              <a:t>This is used to get the outline of the foreground part of the images.</a:t>
            </a:r>
          </a:p>
          <a:p>
            <a:r>
              <a:rPr lang="en-GB" dirty="0"/>
              <a:t>It is the difference between the dilation and Erosion.</a:t>
            </a:r>
          </a:p>
        </p:txBody>
      </p:sp>
      <p:sp>
        <p:nvSpPr>
          <p:cNvPr id="9" name="TextBox 8">
            <a:extLst>
              <a:ext uri="{FF2B5EF4-FFF2-40B4-BE49-F238E27FC236}">
                <a16:creationId xmlns:a16="http://schemas.microsoft.com/office/drawing/2014/main" id="{A2C4E3E9-5B66-4BB0-9BBD-53F82052EF78}"/>
              </a:ext>
            </a:extLst>
          </p:cNvPr>
          <p:cNvSpPr txBox="1"/>
          <p:nvPr/>
        </p:nvSpPr>
        <p:spPr>
          <a:xfrm>
            <a:off x="-1" y="3052720"/>
            <a:ext cx="6043029" cy="923330"/>
          </a:xfrm>
          <a:prstGeom prst="rect">
            <a:avLst/>
          </a:prstGeom>
          <a:noFill/>
        </p:spPr>
        <p:txBody>
          <a:bodyPr wrap="square">
            <a:spAutoFit/>
          </a:bodyPr>
          <a:lstStyle/>
          <a:p>
            <a:r>
              <a:rPr lang="en-GB" b="0" i="0" dirty="0">
                <a:solidFill>
                  <a:srgbClr val="222222"/>
                </a:solidFill>
                <a:effectLst/>
                <a:latin typeface="Arial" panose="020B0604020202020204" pitchFamily="34" charset="0"/>
              </a:rPr>
              <a:t>This is opposite to the </a:t>
            </a:r>
            <a:r>
              <a:rPr lang="en-GB" dirty="0">
                <a:solidFill>
                  <a:srgbClr val="222222"/>
                </a:solidFill>
                <a:latin typeface="Arial" panose="020B0604020202020204" pitchFamily="34" charset="0"/>
              </a:rPr>
              <a:t>opening operation.</a:t>
            </a:r>
          </a:p>
          <a:p>
            <a:r>
              <a:rPr lang="en-GB" dirty="0">
                <a:solidFill>
                  <a:srgbClr val="222222"/>
                </a:solidFill>
                <a:latin typeface="Arial" panose="020B0604020202020204" pitchFamily="34" charset="0"/>
              </a:rPr>
              <a:t>It bridge the gap between the missing parts between foreground portion</a:t>
            </a:r>
          </a:p>
        </p:txBody>
      </p:sp>
      <p:pic>
        <p:nvPicPr>
          <p:cNvPr id="3" name="Picture 2">
            <a:extLst>
              <a:ext uri="{FF2B5EF4-FFF2-40B4-BE49-F238E27FC236}">
                <a16:creationId xmlns:a16="http://schemas.microsoft.com/office/drawing/2014/main" id="{FC7E3C7F-CC0C-4BC5-97D0-85AF1707E3B6}"/>
              </a:ext>
            </a:extLst>
          </p:cNvPr>
          <p:cNvPicPr>
            <a:picLocks noChangeAspect="1"/>
          </p:cNvPicPr>
          <p:nvPr/>
        </p:nvPicPr>
        <p:blipFill>
          <a:blip r:embed="rId2"/>
          <a:stretch>
            <a:fillRect/>
          </a:stretch>
        </p:blipFill>
        <p:spPr>
          <a:xfrm>
            <a:off x="8853488" y="642588"/>
            <a:ext cx="3338512" cy="1452562"/>
          </a:xfrm>
          <a:prstGeom prst="rect">
            <a:avLst/>
          </a:prstGeom>
          <a:ln>
            <a:solidFill>
              <a:schemeClr val="tx1"/>
            </a:solidFill>
          </a:ln>
        </p:spPr>
      </p:pic>
      <p:sp>
        <p:nvSpPr>
          <p:cNvPr id="12" name="TextBox 11">
            <a:extLst>
              <a:ext uri="{FF2B5EF4-FFF2-40B4-BE49-F238E27FC236}">
                <a16:creationId xmlns:a16="http://schemas.microsoft.com/office/drawing/2014/main" id="{AA20FC38-58E3-48B1-A8A6-696BB137755D}"/>
              </a:ext>
            </a:extLst>
          </p:cNvPr>
          <p:cNvSpPr txBox="1"/>
          <p:nvPr/>
        </p:nvSpPr>
        <p:spPr>
          <a:xfrm>
            <a:off x="8853488" y="2013350"/>
            <a:ext cx="4220309"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b="0" u="none" dirty="0"/>
              <a:t>Original Image</a:t>
            </a:r>
            <a:endParaRPr lang="en-GB" b="0" u="none" dirty="0"/>
          </a:p>
        </p:txBody>
      </p:sp>
      <p:sp>
        <p:nvSpPr>
          <p:cNvPr id="15" name="TextBox 14">
            <a:extLst>
              <a:ext uri="{FF2B5EF4-FFF2-40B4-BE49-F238E27FC236}">
                <a16:creationId xmlns:a16="http://schemas.microsoft.com/office/drawing/2014/main" id="{F02442AC-6344-434F-96D4-6485D35D0D9E}"/>
              </a:ext>
            </a:extLst>
          </p:cNvPr>
          <p:cNvSpPr txBox="1"/>
          <p:nvPr/>
        </p:nvSpPr>
        <p:spPr>
          <a:xfrm>
            <a:off x="9035453" y="3659851"/>
            <a:ext cx="4220309"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b="0" u="none" dirty="0"/>
              <a:t>After Opening</a:t>
            </a:r>
            <a:endParaRPr lang="en-GB" b="0" u="none" dirty="0"/>
          </a:p>
        </p:txBody>
      </p:sp>
      <p:pic>
        <p:nvPicPr>
          <p:cNvPr id="8" name="Picture 7">
            <a:extLst>
              <a:ext uri="{FF2B5EF4-FFF2-40B4-BE49-F238E27FC236}">
                <a16:creationId xmlns:a16="http://schemas.microsoft.com/office/drawing/2014/main" id="{9745B344-40C6-4747-9DA4-87BD662ABC50}"/>
              </a:ext>
            </a:extLst>
          </p:cNvPr>
          <p:cNvPicPr>
            <a:picLocks noChangeAspect="1"/>
          </p:cNvPicPr>
          <p:nvPr/>
        </p:nvPicPr>
        <p:blipFill>
          <a:blip r:embed="rId3"/>
          <a:stretch>
            <a:fillRect/>
          </a:stretch>
        </p:blipFill>
        <p:spPr>
          <a:xfrm>
            <a:off x="9035451" y="2583425"/>
            <a:ext cx="3156547" cy="1076426"/>
          </a:xfrm>
          <a:prstGeom prst="rect">
            <a:avLst/>
          </a:prstGeom>
        </p:spPr>
      </p:pic>
    </p:spTree>
    <p:extLst>
      <p:ext uri="{BB962C8B-B14F-4D97-AF65-F5344CB8AC3E}">
        <p14:creationId xmlns:p14="http://schemas.microsoft.com/office/powerpoint/2010/main" val="3740724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4784AD7-91BE-4ED8-8717-8F6116F31503}"/>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Morphological Operations</a:t>
            </a:r>
          </a:p>
        </p:txBody>
      </p:sp>
      <p:sp>
        <p:nvSpPr>
          <p:cNvPr id="4" name="TextBox 3">
            <a:extLst>
              <a:ext uri="{FF2B5EF4-FFF2-40B4-BE49-F238E27FC236}">
                <a16:creationId xmlns:a16="http://schemas.microsoft.com/office/drawing/2014/main" id="{16E8E74E-C3EB-408B-BF7E-E5445AECDE70}"/>
              </a:ext>
            </a:extLst>
          </p:cNvPr>
          <p:cNvSpPr txBox="1"/>
          <p:nvPr/>
        </p:nvSpPr>
        <p:spPr>
          <a:xfrm>
            <a:off x="-1" y="1330327"/>
            <a:ext cx="4220309"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altLang="en-US" dirty="0"/>
              <a:t>TOP Hat</a:t>
            </a:r>
            <a:endParaRPr lang="en-GB" dirty="0"/>
          </a:p>
        </p:txBody>
      </p:sp>
      <p:sp>
        <p:nvSpPr>
          <p:cNvPr id="7" name="TextBox 6">
            <a:extLst>
              <a:ext uri="{FF2B5EF4-FFF2-40B4-BE49-F238E27FC236}">
                <a16:creationId xmlns:a16="http://schemas.microsoft.com/office/drawing/2014/main" id="{FAC89A20-331D-4288-AFF3-D79B2ABCE9B2}"/>
              </a:ext>
            </a:extLst>
          </p:cNvPr>
          <p:cNvSpPr txBox="1"/>
          <p:nvPr/>
        </p:nvSpPr>
        <p:spPr>
          <a:xfrm>
            <a:off x="-1" y="1866219"/>
            <a:ext cx="5772151" cy="1200329"/>
          </a:xfrm>
          <a:prstGeom prst="rect">
            <a:avLst/>
          </a:prstGeom>
          <a:noFill/>
        </p:spPr>
        <p:txBody>
          <a:bodyPr wrap="square">
            <a:spAutoFit/>
          </a:bodyPr>
          <a:lstStyle/>
          <a:p>
            <a:r>
              <a:rPr lang="en-GB" b="0" i="0" dirty="0">
                <a:solidFill>
                  <a:srgbClr val="222222"/>
                </a:solidFill>
                <a:effectLst/>
                <a:latin typeface="Arial" panose="020B0604020202020204" pitchFamily="34" charset="0"/>
              </a:rPr>
              <a:t>It highlights the bright region of the image with dark background.</a:t>
            </a:r>
            <a:br>
              <a:rPr lang="en-GB" b="0" i="0" dirty="0">
                <a:solidFill>
                  <a:srgbClr val="222222"/>
                </a:solidFill>
                <a:effectLst/>
                <a:latin typeface="Arial" panose="020B0604020202020204" pitchFamily="34" charset="0"/>
              </a:rPr>
            </a:br>
            <a:r>
              <a:rPr lang="en-GB" b="0" i="0" dirty="0">
                <a:solidFill>
                  <a:srgbClr val="222222"/>
                </a:solidFill>
                <a:effectLst/>
                <a:latin typeface="Arial" panose="020B0604020202020204" pitchFamily="34" charset="0"/>
              </a:rPr>
              <a:t>It’s the difference between the original imag</a:t>
            </a:r>
            <a:r>
              <a:rPr lang="en-GB" dirty="0">
                <a:solidFill>
                  <a:srgbClr val="222222"/>
                </a:solidFill>
                <a:latin typeface="Arial" panose="020B0604020202020204" pitchFamily="34" charset="0"/>
              </a:rPr>
              <a:t>e and opening. </a:t>
            </a:r>
          </a:p>
        </p:txBody>
      </p:sp>
      <p:sp>
        <p:nvSpPr>
          <p:cNvPr id="17" name="TextBox 16">
            <a:extLst>
              <a:ext uri="{FF2B5EF4-FFF2-40B4-BE49-F238E27FC236}">
                <a16:creationId xmlns:a16="http://schemas.microsoft.com/office/drawing/2014/main" id="{F122E93C-BBD2-4E00-B84B-F435F7199CE3}"/>
              </a:ext>
            </a:extLst>
          </p:cNvPr>
          <p:cNvSpPr txBox="1"/>
          <p:nvPr/>
        </p:nvSpPr>
        <p:spPr>
          <a:xfrm>
            <a:off x="-1" y="3391207"/>
            <a:ext cx="4220309"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dirty="0"/>
              <a:t>White Hat</a:t>
            </a:r>
            <a:endParaRPr lang="en-GB" dirty="0"/>
          </a:p>
        </p:txBody>
      </p:sp>
      <p:sp>
        <p:nvSpPr>
          <p:cNvPr id="9" name="TextBox 8">
            <a:extLst>
              <a:ext uri="{FF2B5EF4-FFF2-40B4-BE49-F238E27FC236}">
                <a16:creationId xmlns:a16="http://schemas.microsoft.com/office/drawing/2014/main" id="{A2C4E3E9-5B66-4BB0-9BBD-53F82052EF78}"/>
              </a:ext>
            </a:extLst>
          </p:cNvPr>
          <p:cNvSpPr txBox="1"/>
          <p:nvPr/>
        </p:nvSpPr>
        <p:spPr>
          <a:xfrm>
            <a:off x="52971" y="3903740"/>
            <a:ext cx="6043029" cy="923330"/>
          </a:xfrm>
          <a:prstGeom prst="rect">
            <a:avLst/>
          </a:prstGeom>
          <a:noFill/>
        </p:spPr>
        <p:txBody>
          <a:bodyPr wrap="square">
            <a:spAutoFit/>
          </a:bodyPr>
          <a:lstStyle/>
          <a:p>
            <a:r>
              <a:rPr lang="en-GB" b="0" i="0" dirty="0">
                <a:solidFill>
                  <a:srgbClr val="222222"/>
                </a:solidFill>
                <a:effectLst/>
                <a:latin typeface="Arial" panose="020B0604020202020204" pitchFamily="34" charset="0"/>
              </a:rPr>
              <a:t>This is opposite to the </a:t>
            </a:r>
            <a:r>
              <a:rPr lang="en-GB" dirty="0">
                <a:solidFill>
                  <a:srgbClr val="222222"/>
                </a:solidFill>
                <a:latin typeface="Arial" panose="020B0604020202020204" pitchFamily="34" charset="0"/>
              </a:rPr>
              <a:t>opening operation.</a:t>
            </a:r>
          </a:p>
          <a:p>
            <a:r>
              <a:rPr lang="en-GB" dirty="0">
                <a:solidFill>
                  <a:srgbClr val="222222"/>
                </a:solidFill>
                <a:latin typeface="Arial" panose="020B0604020202020204" pitchFamily="34" charset="0"/>
              </a:rPr>
              <a:t>It bridge the gap between the missing parts between foreground portion</a:t>
            </a:r>
          </a:p>
        </p:txBody>
      </p:sp>
      <p:sp>
        <p:nvSpPr>
          <p:cNvPr id="10" name="TextBox 9">
            <a:extLst>
              <a:ext uri="{FF2B5EF4-FFF2-40B4-BE49-F238E27FC236}">
                <a16:creationId xmlns:a16="http://schemas.microsoft.com/office/drawing/2014/main" id="{F70682E1-7219-48CA-8FF9-1A666A42EED4}"/>
              </a:ext>
            </a:extLst>
          </p:cNvPr>
          <p:cNvSpPr txBox="1"/>
          <p:nvPr/>
        </p:nvSpPr>
        <p:spPr>
          <a:xfrm>
            <a:off x="-19602" y="624565"/>
            <a:ext cx="5772151" cy="646331"/>
          </a:xfrm>
          <a:prstGeom prst="rect">
            <a:avLst/>
          </a:prstGeom>
          <a:noFill/>
        </p:spPr>
        <p:txBody>
          <a:bodyPr wrap="square">
            <a:spAutoFit/>
          </a:bodyPr>
          <a:lstStyle>
            <a:defPPr>
              <a:defRPr lang="en-US"/>
            </a:defPPr>
            <a:lvl1pPr>
              <a:defRPr b="0" i="0">
                <a:solidFill>
                  <a:srgbClr val="222222"/>
                </a:solidFill>
                <a:effectLst/>
                <a:latin typeface="Arial" panose="020B0604020202020204" pitchFamily="34" charset="0"/>
              </a:defRPr>
            </a:lvl1pPr>
          </a:lstStyle>
          <a:p>
            <a:r>
              <a:rPr lang="en-GB" dirty="0"/>
              <a:t>hat/white hat and the black hat operators are more suited for grayscale images  than binary images.</a:t>
            </a:r>
          </a:p>
        </p:txBody>
      </p:sp>
    </p:spTree>
    <p:extLst>
      <p:ext uri="{BB962C8B-B14F-4D97-AF65-F5344CB8AC3E}">
        <p14:creationId xmlns:p14="http://schemas.microsoft.com/office/powerpoint/2010/main" val="508904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DC5BA-B9A1-4C6F-8911-FB2F345BB42A}"/>
              </a:ext>
            </a:extLst>
          </p:cNvPr>
          <p:cNvSpPr txBox="1">
            <a:spLocks/>
          </p:cNvSpPr>
          <p:nvPr/>
        </p:nvSpPr>
        <p:spPr>
          <a:xfrm>
            <a:off x="1866899" y="2278608"/>
            <a:ext cx="8458201" cy="2013992"/>
          </a:xfrm>
          <a:prstGeom prst="rect">
            <a:avLst/>
          </a:prstGeom>
          <a:solidFill>
            <a:schemeClr val="accent5">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7000" b="1" dirty="0">
                <a:solidFill>
                  <a:schemeClr val="bg1"/>
                </a:solidFill>
              </a:rPr>
              <a:t>Corner Detection</a:t>
            </a:r>
          </a:p>
        </p:txBody>
      </p:sp>
    </p:spTree>
    <p:extLst>
      <p:ext uri="{BB962C8B-B14F-4D97-AF65-F5344CB8AC3E}">
        <p14:creationId xmlns:p14="http://schemas.microsoft.com/office/powerpoint/2010/main" val="10843858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4784AD7-91BE-4ED8-8717-8F6116F31503}"/>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Corner Detection</a:t>
            </a:r>
          </a:p>
        </p:txBody>
      </p:sp>
      <p:sp>
        <p:nvSpPr>
          <p:cNvPr id="4" name="TextBox 3">
            <a:extLst>
              <a:ext uri="{FF2B5EF4-FFF2-40B4-BE49-F238E27FC236}">
                <a16:creationId xmlns:a16="http://schemas.microsoft.com/office/drawing/2014/main" id="{16E8E74E-C3EB-408B-BF7E-E5445AECDE70}"/>
              </a:ext>
            </a:extLst>
          </p:cNvPr>
          <p:cNvSpPr txBox="1"/>
          <p:nvPr/>
        </p:nvSpPr>
        <p:spPr>
          <a:xfrm>
            <a:off x="-1" y="665936"/>
            <a:ext cx="4220309"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dirty="0"/>
              <a:t>heading</a:t>
            </a:r>
            <a:endParaRPr lang="en-GB" dirty="0"/>
          </a:p>
        </p:txBody>
      </p:sp>
      <p:sp>
        <p:nvSpPr>
          <p:cNvPr id="7" name="TextBox 6">
            <a:extLst>
              <a:ext uri="{FF2B5EF4-FFF2-40B4-BE49-F238E27FC236}">
                <a16:creationId xmlns:a16="http://schemas.microsoft.com/office/drawing/2014/main" id="{FAC89A20-331D-4288-AFF3-D79B2ABCE9B2}"/>
              </a:ext>
            </a:extLst>
          </p:cNvPr>
          <p:cNvSpPr txBox="1"/>
          <p:nvPr/>
        </p:nvSpPr>
        <p:spPr>
          <a:xfrm>
            <a:off x="-1" y="1213076"/>
            <a:ext cx="5817030" cy="369332"/>
          </a:xfrm>
          <a:prstGeom prst="rect">
            <a:avLst/>
          </a:prstGeom>
          <a:noFill/>
        </p:spPr>
        <p:txBody>
          <a:bodyPr wrap="square">
            <a:spAutoFit/>
          </a:bodyPr>
          <a:lstStyle/>
          <a:p>
            <a:r>
              <a:rPr lang="en-GB" b="0" i="0" dirty="0">
                <a:solidFill>
                  <a:srgbClr val="222222"/>
                </a:solidFill>
                <a:effectLst/>
                <a:latin typeface="Arial" panose="020B0604020202020204" pitchFamily="34" charset="0"/>
              </a:rPr>
              <a:t>---</a:t>
            </a:r>
            <a:endParaRPr lang="en-GB" dirty="0">
              <a:solidFill>
                <a:srgbClr val="222222"/>
              </a:solidFill>
              <a:latin typeface="Arial" panose="020B0604020202020204" pitchFamily="34" charset="0"/>
            </a:endParaRPr>
          </a:p>
        </p:txBody>
      </p:sp>
      <p:sp>
        <p:nvSpPr>
          <p:cNvPr id="18" name="TextBox 17">
            <a:extLst>
              <a:ext uri="{FF2B5EF4-FFF2-40B4-BE49-F238E27FC236}">
                <a16:creationId xmlns:a16="http://schemas.microsoft.com/office/drawing/2014/main" id="{F632F060-5F81-40F1-BAFC-4E3DDAF60951}"/>
              </a:ext>
            </a:extLst>
          </p:cNvPr>
          <p:cNvSpPr txBox="1"/>
          <p:nvPr/>
        </p:nvSpPr>
        <p:spPr>
          <a:xfrm>
            <a:off x="52971" y="3025071"/>
            <a:ext cx="6819317" cy="646331"/>
          </a:xfrm>
          <a:prstGeom prst="rect">
            <a:avLst/>
          </a:prstGeom>
          <a:noFill/>
        </p:spPr>
        <p:txBody>
          <a:bodyPr wrap="square">
            <a:spAutoFit/>
          </a:bodyPr>
          <a:lstStyle>
            <a:defPPr>
              <a:defRPr lang="en-US"/>
            </a:defPPr>
            <a:lvl1pPr>
              <a:defRPr b="0" i="0">
                <a:solidFill>
                  <a:srgbClr val="222222"/>
                </a:solidFill>
                <a:effectLst/>
                <a:latin typeface="Arial" panose="020B0604020202020204" pitchFamily="34" charset="0"/>
              </a:defRPr>
            </a:lvl1pPr>
          </a:lstStyle>
          <a:p>
            <a:r>
              <a:rPr lang="en-GB" dirty="0"/>
              <a:t>---</a:t>
            </a:r>
          </a:p>
          <a:p>
            <a:endParaRPr lang="en-GB" dirty="0"/>
          </a:p>
        </p:txBody>
      </p:sp>
      <p:sp>
        <p:nvSpPr>
          <p:cNvPr id="19" name="TextBox 18">
            <a:extLst>
              <a:ext uri="{FF2B5EF4-FFF2-40B4-BE49-F238E27FC236}">
                <a16:creationId xmlns:a16="http://schemas.microsoft.com/office/drawing/2014/main" id="{1E729DFF-C584-42CF-B7F0-8E24D3009937}"/>
              </a:ext>
            </a:extLst>
          </p:cNvPr>
          <p:cNvSpPr txBox="1"/>
          <p:nvPr/>
        </p:nvSpPr>
        <p:spPr>
          <a:xfrm>
            <a:off x="105943" y="4998593"/>
            <a:ext cx="6819317" cy="646331"/>
          </a:xfrm>
          <a:prstGeom prst="rect">
            <a:avLst/>
          </a:prstGeom>
          <a:noFill/>
        </p:spPr>
        <p:txBody>
          <a:bodyPr wrap="square">
            <a:spAutoFit/>
          </a:bodyPr>
          <a:lstStyle>
            <a:defPPr>
              <a:defRPr lang="en-US"/>
            </a:defPPr>
            <a:lvl1pPr>
              <a:defRPr b="0" i="0">
                <a:solidFill>
                  <a:srgbClr val="222222"/>
                </a:solidFill>
                <a:effectLst/>
                <a:latin typeface="Arial" panose="020B0604020202020204" pitchFamily="34" charset="0"/>
              </a:defRPr>
            </a:lvl1pPr>
          </a:lstStyle>
          <a:p>
            <a:r>
              <a:rPr lang="en-GB" dirty="0"/>
              <a:t>---</a:t>
            </a:r>
          </a:p>
          <a:p>
            <a:endParaRPr lang="en-GB" dirty="0"/>
          </a:p>
        </p:txBody>
      </p:sp>
    </p:spTree>
    <p:extLst>
      <p:ext uri="{BB962C8B-B14F-4D97-AF65-F5344CB8AC3E}">
        <p14:creationId xmlns:p14="http://schemas.microsoft.com/office/powerpoint/2010/main" val="1436369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DC5BA-B9A1-4C6F-8911-FB2F345BB42A}"/>
              </a:ext>
            </a:extLst>
          </p:cNvPr>
          <p:cNvSpPr txBox="1">
            <a:spLocks/>
          </p:cNvSpPr>
          <p:nvPr/>
        </p:nvSpPr>
        <p:spPr>
          <a:xfrm>
            <a:off x="1866899" y="2278608"/>
            <a:ext cx="8458201" cy="2013992"/>
          </a:xfrm>
          <a:prstGeom prst="rect">
            <a:avLst/>
          </a:prstGeom>
          <a:solidFill>
            <a:schemeClr val="accent5">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7000" b="1" dirty="0">
                <a:solidFill>
                  <a:schemeClr val="bg1"/>
                </a:solidFill>
              </a:rPr>
              <a:t>POOLING</a:t>
            </a:r>
          </a:p>
        </p:txBody>
      </p:sp>
    </p:spTree>
    <p:extLst>
      <p:ext uri="{BB962C8B-B14F-4D97-AF65-F5344CB8AC3E}">
        <p14:creationId xmlns:p14="http://schemas.microsoft.com/office/powerpoint/2010/main" val="2950480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4EEC62-7802-4EB2-9B83-885F80E29E9D}"/>
              </a:ext>
            </a:extLst>
          </p:cNvPr>
          <p:cNvSpPr txBox="1"/>
          <p:nvPr/>
        </p:nvSpPr>
        <p:spPr>
          <a:xfrm>
            <a:off x="393535" y="746887"/>
            <a:ext cx="7730578" cy="369332"/>
          </a:xfrm>
          <a:prstGeom prst="rect">
            <a:avLst/>
          </a:prstGeom>
          <a:noFill/>
        </p:spPr>
        <p:txBody>
          <a:bodyPr wrap="none" rtlCol="0">
            <a:spAutoFit/>
          </a:bodyPr>
          <a:lstStyle/>
          <a:p>
            <a:r>
              <a:rPr lang="en-GB" b="0" i="1" dirty="0">
                <a:solidFill>
                  <a:srgbClr val="212529"/>
                </a:solidFill>
                <a:effectLst/>
                <a:latin typeface="Open Sans" panose="020B0604020202020204" pitchFamily="34" charset="0"/>
              </a:rPr>
              <a:t>If the bit depth is 8 , that mean the pixel value ranges from 0 to 255, </a:t>
            </a:r>
            <a:r>
              <a:rPr lang="en-GB" b="0" i="1" dirty="0" err="1">
                <a:solidFill>
                  <a:srgbClr val="212529"/>
                </a:solidFill>
                <a:effectLst/>
                <a:latin typeface="Open Sans" panose="020B0604020202020204" pitchFamily="34" charset="0"/>
              </a:rPr>
              <a:t>ie</a:t>
            </a:r>
            <a:r>
              <a:rPr lang="en-GB" b="0" i="1" dirty="0">
                <a:solidFill>
                  <a:srgbClr val="212529"/>
                </a:solidFill>
                <a:effectLst/>
                <a:latin typeface="Open Sans" panose="020B0604020202020204" pitchFamily="34" charset="0"/>
              </a:rPr>
              <a:t> 2</a:t>
            </a:r>
            <a:r>
              <a:rPr lang="en-GB" b="0" i="1" baseline="30000" dirty="0">
                <a:solidFill>
                  <a:srgbClr val="212529"/>
                </a:solidFill>
                <a:effectLst/>
                <a:latin typeface="Open Sans" panose="020B0604020202020204" pitchFamily="34" charset="0"/>
              </a:rPr>
              <a:t>8 </a:t>
            </a:r>
            <a:r>
              <a:rPr lang="en-GB" b="0" i="1" dirty="0">
                <a:solidFill>
                  <a:srgbClr val="212529"/>
                </a:solidFill>
                <a:effectLst/>
                <a:latin typeface="Open Sans" panose="020B0604020202020204" pitchFamily="34" charset="0"/>
              </a:rPr>
              <a:t>-1</a:t>
            </a:r>
            <a:endParaRPr lang="en-GB" dirty="0"/>
          </a:p>
        </p:txBody>
      </p:sp>
      <p:pic>
        <p:nvPicPr>
          <p:cNvPr id="5" name="Picture 4" descr="Table&#10;&#10;Description automatically generated with low confidence">
            <a:extLst>
              <a:ext uri="{FF2B5EF4-FFF2-40B4-BE49-F238E27FC236}">
                <a16:creationId xmlns:a16="http://schemas.microsoft.com/office/drawing/2014/main" id="{D963743B-DD00-496B-A7F2-2B65CE67AAC3}"/>
              </a:ext>
            </a:extLst>
          </p:cNvPr>
          <p:cNvPicPr>
            <a:picLocks noChangeAspect="1"/>
          </p:cNvPicPr>
          <p:nvPr/>
        </p:nvPicPr>
        <p:blipFill>
          <a:blip r:embed="rId2"/>
          <a:stretch>
            <a:fillRect/>
          </a:stretch>
        </p:blipFill>
        <p:spPr>
          <a:xfrm>
            <a:off x="393535" y="1284541"/>
            <a:ext cx="11678584" cy="5290429"/>
          </a:xfrm>
          <a:prstGeom prst="rect">
            <a:avLst/>
          </a:prstGeom>
        </p:spPr>
      </p:pic>
      <p:sp>
        <p:nvSpPr>
          <p:cNvPr id="6" name="Title 1">
            <a:extLst>
              <a:ext uri="{FF2B5EF4-FFF2-40B4-BE49-F238E27FC236}">
                <a16:creationId xmlns:a16="http://schemas.microsoft.com/office/drawing/2014/main" id="{7D6013C1-5BDC-4A35-A9BF-73166BF8EBF4}"/>
              </a:ext>
            </a:extLst>
          </p:cNvPr>
          <p:cNvSpPr>
            <a:spLocks noGrp="1"/>
          </p:cNvSpPr>
          <p:nvPr>
            <p:ph type="title"/>
          </p:nvPr>
        </p:nvSpPr>
        <p:spPr>
          <a:xfrm>
            <a:off x="-1" y="5308"/>
            <a:ext cx="12191999" cy="576984"/>
          </a:xfrm>
          <a:solidFill>
            <a:schemeClr val="accent5">
              <a:lumMod val="75000"/>
            </a:schemeClr>
          </a:solidFill>
        </p:spPr>
        <p:txBody>
          <a:bodyPr>
            <a:normAutofit/>
          </a:bodyPr>
          <a:lstStyle/>
          <a:p>
            <a:r>
              <a:rPr lang="en-GB" sz="2800" b="1" u="sng" dirty="0">
                <a:solidFill>
                  <a:schemeClr val="bg1"/>
                </a:solidFill>
              </a:rPr>
              <a:t>Unsigned </a:t>
            </a:r>
            <a:r>
              <a:rPr lang="en-GB" sz="2800" b="1" u="sng" dirty="0" err="1">
                <a:solidFill>
                  <a:schemeClr val="bg1"/>
                </a:solidFill>
              </a:rPr>
              <a:t>Intigers</a:t>
            </a:r>
            <a:endParaRPr lang="en-GB" sz="2800" b="1" u="sng" dirty="0">
              <a:solidFill>
                <a:schemeClr val="bg1"/>
              </a:solidFill>
            </a:endParaRPr>
          </a:p>
        </p:txBody>
      </p:sp>
    </p:spTree>
    <p:extLst>
      <p:ext uri="{BB962C8B-B14F-4D97-AF65-F5344CB8AC3E}">
        <p14:creationId xmlns:p14="http://schemas.microsoft.com/office/powerpoint/2010/main" val="12528194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2703CBA-AE66-41D1-B888-2FDF89D8DD5C}"/>
              </a:ext>
            </a:extLst>
          </p:cNvPr>
          <p:cNvPicPr>
            <a:picLocks noChangeAspect="1"/>
          </p:cNvPicPr>
          <p:nvPr/>
        </p:nvPicPr>
        <p:blipFill rotWithShape="1">
          <a:blip r:embed="rId3"/>
          <a:srcRect l="55334" t="2548" r="4091" b="13079"/>
          <a:stretch/>
        </p:blipFill>
        <p:spPr>
          <a:xfrm>
            <a:off x="9943110" y="3771900"/>
            <a:ext cx="2110175" cy="3086100"/>
          </a:xfrm>
          <a:prstGeom prst="rect">
            <a:avLst/>
          </a:prstGeom>
        </p:spPr>
      </p:pic>
      <p:sp>
        <p:nvSpPr>
          <p:cNvPr id="4" name="Title 1">
            <a:extLst>
              <a:ext uri="{FF2B5EF4-FFF2-40B4-BE49-F238E27FC236}">
                <a16:creationId xmlns:a16="http://schemas.microsoft.com/office/drawing/2014/main" id="{55EF2B74-EEB2-4180-967C-AABC3AD03A84}"/>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Pooling</a:t>
            </a:r>
          </a:p>
        </p:txBody>
      </p:sp>
      <p:sp>
        <p:nvSpPr>
          <p:cNvPr id="6" name="TextBox 5">
            <a:extLst>
              <a:ext uri="{FF2B5EF4-FFF2-40B4-BE49-F238E27FC236}">
                <a16:creationId xmlns:a16="http://schemas.microsoft.com/office/drawing/2014/main" id="{4C572E1D-CB5D-4C94-9DFF-2E09FCCAB197}"/>
              </a:ext>
            </a:extLst>
          </p:cNvPr>
          <p:cNvSpPr txBox="1"/>
          <p:nvPr/>
        </p:nvSpPr>
        <p:spPr>
          <a:xfrm>
            <a:off x="-16029" y="998861"/>
            <a:ext cx="8763000" cy="1477328"/>
          </a:xfrm>
          <a:prstGeom prst="rect">
            <a:avLst/>
          </a:prstGeom>
          <a:noFill/>
        </p:spPr>
        <p:txBody>
          <a:bodyPr wrap="square">
            <a:spAutoFit/>
          </a:bodyPr>
          <a:lstStyle/>
          <a:p>
            <a:pPr algn="l"/>
            <a:r>
              <a:rPr lang="en-GB" b="0" i="0" dirty="0">
                <a:solidFill>
                  <a:srgbClr val="292929"/>
                </a:solidFill>
                <a:effectLst/>
                <a:latin typeface="charter"/>
              </a:rPr>
              <a:t>There are three types of pooling operations</a:t>
            </a:r>
          </a:p>
          <a:p>
            <a:pPr algn="l"/>
            <a:endParaRPr lang="en-GB" b="0" i="0" dirty="0">
              <a:solidFill>
                <a:srgbClr val="292929"/>
              </a:solidFill>
              <a:effectLst/>
              <a:latin typeface="charter"/>
            </a:endParaRPr>
          </a:p>
          <a:p>
            <a:pPr algn="l">
              <a:buFont typeface="+mj-lt"/>
              <a:buAutoNum type="arabicPeriod"/>
            </a:pPr>
            <a:r>
              <a:rPr lang="en-GB" b="1" i="0" dirty="0">
                <a:solidFill>
                  <a:srgbClr val="292929"/>
                </a:solidFill>
                <a:effectLst/>
                <a:latin typeface="charter"/>
              </a:rPr>
              <a:t>Max pooling</a:t>
            </a:r>
            <a:r>
              <a:rPr lang="en-GB" b="0" i="0" dirty="0">
                <a:solidFill>
                  <a:srgbClr val="292929"/>
                </a:solidFill>
                <a:effectLst/>
                <a:latin typeface="charter"/>
              </a:rPr>
              <a:t>: The maximum pixel value of the batch is selected.</a:t>
            </a:r>
          </a:p>
          <a:p>
            <a:pPr algn="l">
              <a:buFont typeface="+mj-lt"/>
              <a:buAutoNum type="arabicPeriod"/>
            </a:pPr>
            <a:r>
              <a:rPr lang="en-GB" b="1" i="0" dirty="0">
                <a:solidFill>
                  <a:srgbClr val="292929"/>
                </a:solidFill>
                <a:effectLst/>
                <a:latin typeface="charter"/>
              </a:rPr>
              <a:t>Min pooling</a:t>
            </a:r>
            <a:r>
              <a:rPr lang="en-GB" b="0" i="0" dirty="0">
                <a:solidFill>
                  <a:srgbClr val="292929"/>
                </a:solidFill>
                <a:effectLst/>
                <a:latin typeface="charter"/>
              </a:rPr>
              <a:t>: The minimum pixel value of the batch is selected.</a:t>
            </a:r>
          </a:p>
          <a:p>
            <a:pPr algn="l">
              <a:buFont typeface="+mj-lt"/>
              <a:buAutoNum type="arabicPeriod"/>
            </a:pPr>
            <a:r>
              <a:rPr lang="en-GB" b="1" i="0" dirty="0">
                <a:solidFill>
                  <a:srgbClr val="292929"/>
                </a:solidFill>
                <a:effectLst/>
                <a:latin typeface="charter"/>
              </a:rPr>
              <a:t>Average pooling</a:t>
            </a:r>
            <a:r>
              <a:rPr lang="en-GB" b="0" i="0" dirty="0">
                <a:solidFill>
                  <a:srgbClr val="292929"/>
                </a:solidFill>
                <a:effectLst/>
                <a:latin typeface="charter"/>
              </a:rPr>
              <a:t>: The average value of all the pixels in the batch is selected.</a:t>
            </a:r>
          </a:p>
        </p:txBody>
      </p:sp>
      <p:pic>
        <p:nvPicPr>
          <p:cNvPr id="8" name="Picture 7">
            <a:extLst>
              <a:ext uri="{FF2B5EF4-FFF2-40B4-BE49-F238E27FC236}">
                <a16:creationId xmlns:a16="http://schemas.microsoft.com/office/drawing/2014/main" id="{7FE99408-1744-4CC2-A9D7-A5EF6ABB5D76}"/>
              </a:ext>
            </a:extLst>
          </p:cNvPr>
          <p:cNvPicPr>
            <a:picLocks noChangeAspect="1"/>
          </p:cNvPicPr>
          <p:nvPr/>
        </p:nvPicPr>
        <p:blipFill>
          <a:blip r:embed="rId4"/>
          <a:stretch>
            <a:fillRect/>
          </a:stretch>
        </p:blipFill>
        <p:spPr>
          <a:xfrm>
            <a:off x="138715" y="2454359"/>
            <a:ext cx="4609807" cy="3240000"/>
          </a:xfrm>
          <a:prstGeom prst="rect">
            <a:avLst/>
          </a:prstGeom>
          <a:ln>
            <a:solidFill>
              <a:schemeClr val="tx1"/>
            </a:solidFill>
          </a:ln>
        </p:spPr>
      </p:pic>
      <p:pic>
        <p:nvPicPr>
          <p:cNvPr id="10" name="Picture 9">
            <a:extLst>
              <a:ext uri="{FF2B5EF4-FFF2-40B4-BE49-F238E27FC236}">
                <a16:creationId xmlns:a16="http://schemas.microsoft.com/office/drawing/2014/main" id="{6B195D01-380C-49C5-8C67-68D036CA097A}"/>
              </a:ext>
            </a:extLst>
          </p:cNvPr>
          <p:cNvPicPr>
            <a:picLocks noChangeAspect="1"/>
          </p:cNvPicPr>
          <p:nvPr/>
        </p:nvPicPr>
        <p:blipFill>
          <a:blip r:embed="rId5"/>
          <a:stretch>
            <a:fillRect/>
          </a:stretch>
        </p:blipFill>
        <p:spPr>
          <a:xfrm>
            <a:off x="4609808" y="2454359"/>
            <a:ext cx="4532218" cy="3240000"/>
          </a:xfrm>
          <a:prstGeom prst="rect">
            <a:avLst/>
          </a:prstGeom>
          <a:ln>
            <a:solidFill>
              <a:schemeClr val="tx1"/>
            </a:solidFill>
          </a:ln>
        </p:spPr>
      </p:pic>
      <p:sp>
        <p:nvSpPr>
          <p:cNvPr id="11" name="TextBox 10">
            <a:extLst>
              <a:ext uri="{FF2B5EF4-FFF2-40B4-BE49-F238E27FC236}">
                <a16:creationId xmlns:a16="http://schemas.microsoft.com/office/drawing/2014/main" id="{339D75C4-0076-4078-ACB4-A1EDA218BBB2}"/>
              </a:ext>
            </a:extLst>
          </p:cNvPr>
          <p:cNvSpPr txBox="1"/>
          <p:nvPr/>
        </p:nvSpPr>
        <p:spPr>
          <a:xfrm>
            <a:off x="0" y="5747118"/>
            <a:ext cx="8763000" cy="923330"/>
          </a:xfrm>
          <a:prstGeom prst="rect">
            <a:avLst/>
          </a:prstGeom>
          <a:noFill/>
        </p:spPr>
        <p:txBody>
          <a:bodyPr wrap="square">
            <a:spAutoFit/>
          </a:bodyPr>
          <a:lstStyle/>
          <a:p>
            <a:pPr algn="l"/>
            <a:r>
              <a:rPr lang="en-GB" dirty="0">
                <a:solidFill>
                  <a:srgbClr val="292929"/>
                </a:solidFill>
                <a:latin typeface="charter"/>
              </a:rPr>
              <a:t>In the above image the ROI is black( </a:t>
            </a:r>
            <a:r>
              <a:rPr lang="en-GB" dirty="0" err="1">
                <a:solidFill>
                  <a:srgbClr val="292929"/>
                </a:solidFill>
                <a:latin typeface="charter"/>
              </a:rPr>
              <a:t>ie.pixcel</a:t>
            </a:r>
            <a:r>
              <a:rPr lang="en-GB" dirty="0">
                <a:solidFill>
                  <a:srgbClr val="292929"/>
                </a:solidFill>
                <a:latin typeface="charter"/>
              </a:rPr>
              <a:t> value 0) , in that case if we apply min pooling will give better result or make the ROI bold. In contrast if the area of interest in bright or white max pooling makes the ROI more bolt.</a:t>
            </a:r>
            <a:endParaRPr lang="en-GB" b="0" i="0" dirty="0">
              <a:solidFill>
                <a:srgbClr val="292929"/>
              </a:solidFill>
              <a:effectLst/>
              <a:latin typeface="charter"/>
            </a:endParaRPr>
          </a:p>
        </p:txBody>
      </p:sp>
      <p:pic>
        <p:nvPicPr>
          <p:cNvPr id="13" name="Picture 12">
            <a:extLst>
              <a:ext uri="{FF2B5EF4-FFF2-40B4-BE49-F238E27FC236}">
                <a16:creationId xmlns:a16="http://schemas.microsoft.com/office/drawing/2014/main" id="{598E659D-A11C-4E08-8B1C-BCD6CCC7C477}"/>
              </a:ext>
            </a:extLst>
          </p:cNvPr>
          <p:cNvPicPr>
            <a:picLocks noChangeAspect="1"/>
          </p:cNvPicPr>
          <p:nvPr/>
        </p:nvPicPr>
        <p:blipFill rotWithShape="1">
          <a:blip r:embed="rId3"/>
          <a:srcRect l="672" t="4861" r="53419" b="14183"/>
          <a:stretch/>
        </p:blipFill>
        <p:spPr>
          <a:xfrm>
            <a:off x="9804398" y="1005433"/>
            <a:ext cx="2387600" cy="2961008"/>
          </a:xfrm>
          <a:prstGeom prst="rect">
            <a:avLst/>
          </a:prstGeom>
        </p:spPr>
      </p:pic>
      <p:cxnSp>
        <p:nvCxnSpPr>
          <p:cNvPr id="16" name="Straight Connector 15">
            <a:extLst>
              <a:ext uri="{FF2B5EF4-FFF2-40B4-BE49-F238E27FC236}">
                <a16:creationId xmlns:a16="http://schemas.microsoft.com/office/drawing/2014/main" id="{6E0E8180-030D-4084-AA8B-0BCE270AF78E}"/>
              </a:ext>
            </a:extLst>
          </p:cNvPr>
          <p:cNvCxnSpPr/>
          <p:nvPr/>
        </p:nvCxnSpPr>
        <p:spPr>
          <a:xfrm>
            <a:off x="9369083" y="582292"/>
            <a:ext cx="0" cy="6275708"/>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4E914AC-C905-4C39-8D12-90410EF5604B}"/>
              </a:ext>
            </a:extLst>
          </p:cNvPr>
          <p:cNvSpPr txBox="1"/>
          <p:nvPr/>
        </p:nvSpPr>
        <p:spPr>
          <a:xfrm>
            <a:off x="-16029" y="707115"/>
            <a:ext cx="8795058" cy="369332"/>
          </a:xfrm>
          <a:prstGeom prst="rect">
            <a:avLst/>
          </a:prstGeom>
          <a:noFill/>
        </p:spPr>
        <p:txBody>
          <a:bodyPr wrap="square">
            <a:spAutoFit/>
          </a:bodyPr>
          <a:lstStyle/>
          <a:p>
            <a:r>
              <a:rPr lang="en-GB" b="0" i="0" dirty="0">
                <a:solidFill>
                  <a:srgbClr val="292929"/>
                </a:solidFill>
                <a:effectLst/>
                <a:latin typeface="charter"/>
              </a:rPr>
              <a:t>Pooling is performed in neural networks to </a:t>
            </a:r>
            <a:r>
              <a:rPr lang="en-GB" b="0" i="0" dirty="0">
                <a:solidFill>
                  <a:srgbClr val="FF0000"/>
                </a:solidFill>
                <a:effectLst/>
                <a:latin typeface="charter"/>
              </a:rPr>
              <a:t>reduce variance </a:t>
            </a:r>
            <a:r>
              <a:rPr lang="en-GB" b="0" i="0" dirty="0">
                <a:solidFill>
                  <a:srgbClr val="292929"/>
                </a:solidFill>
                <a:effectLst/>
                <a:latin typeface="charter"/>
              </a:rPr>
              <a:t>and computation complexity</a:t>
            </a:r>
            <a:endParaRPr lang="en-GB" dirty="0"/>
          </a:p>
        </p:txBody>
      </p:sp>
    </p:spTree>
    <p:extLst>
      <p:ext uri="{BB962C8B-B14F-4D97-AF65-F5344CB8AC3E}">
        <p14:creationId xmlns:p14="http://schemas.microsoft.com/office/powerpoint/2010/main" val="26656781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4784AD7-91BE-4ED8-8717-8F6116F31503}"/>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a:t>
            </a:r>
          </a:p>
        </p:txBody>
      </p:sp>
    </p:spTree>
    <p:extLst>
      <p:ext uri="{BB962C8B-B14F-4D97-AF65-F5344CB8AC3E}">
        <p14:creationId xmlns:p14="http://schemas.microsoft.com/office/powerpoint/2010/main" val="247072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DD72-0FEB-4B45-90F8-DB7AE09E338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F49BE45-BF46-4C7E-BB3D-6A70ACCEB85A}"/>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242671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3760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68A8D8FF-0650-46C5-85F5-A06F0658B077}"/>
              </a:ext>
            </a:extLst>
          </p:cNvPr>
          <p:cNvPicPr>
            <a:picLocks noChangeAspect="1"/>
          </p:cNvPicPr>
          <p:nvPr/>
        </p:nvPicPr>
        <p:blipFill>
          <a:blip r:embed="rId2"/>
          <a:stretch>
            <a:fillRect/>
          </a:stretch>
        </p:blipFill>
        <p:spPr>
          <a:xfrm>
            <a:off x="596898" y="1770062"/>
            <a:ext cx="7620000" cy="4562475"/>
          </a:xfrm>
          <a:prstGeom prst="rect">
            <a:avLst/>
          </a:prstGeom>
        </p:spPr>
      </p:pic>
      <p:sp>
        <p:nvSpPr>
          <p:cNvPr id="8" name="Title 1">
            <a:extLst>
              <a:ext uri="{FF2B5EF4-FFF2-40B4-BE49-F238E27FC236}">
                <a16:creationId xmlns:a16="http://schemas.microsoft.com/office/drawing/2014/main" id="{296E2731-356B-4B4F-A8F2-36B2AF4F37A1}"/>
              </a:ext>
            </a:extLst>
          </p:cNvPr>
          <p:cNvSpPr>
            <a:spLocks noGrp="1"/>
          </p:cNvSpPr>
          <p:nvPr>
            <p:ph type="title"/>
          </p:nvPr>
        </p:nvSpPr>
        <p:spPr>
          <a:xfrm>
            <a:off x="-1" y="5308"/>
            <a:ext cx="12191999" cy="576984"/>
          </a:xfrm>
          <a:solidFill>
            <a:schemeClr val="accent5">
              <a:lumMod val="75000"/>
            </a:schemeClr>
          </a:solidFill>
        </p:spPr>
        <p:txBody>
          <a:bodyPr>
            <a:normAutofit/>
          </a:bodyPr>
          <a:lstStyle/>
          <a:p>
            <a:r>
              <a:rPr lang="en-GB" sz="2800" u="sng" dirty="0"/>
              <a:t>Types of filters in </a:t>
            </a:r>
            <a:r>
              <a:rPr lang="en-GB" sz="2800" u="sng" dirty="0" err="1"/>
              <a:t>opencv</a:t>
            </a:r>
            <a:endParaRPr lang="en-GB" sz="2800" u="sng" dirty="0"/>
          </a:p>
        </p:txBody>
      </p:sp>
      <p:sp>
        <p:nvSpPr>
          <p:cNvPr id="4" name="TextBox 3">
            <a:extLst>
              <a:ext uri="{FF2B5EF4-FFF2-40B4-BE49-F238E27FC236}">
                <a16:creationId xmlns:a16="http://schemas.microsoft.com/office/drawing/2014/main" id="{5E7BDC60-D37A-4677-B20A-4B0E9D963D48}"/>
              </a:ext>
            </a:extLst>
          </p:cNvPr>
          <p:cNvSpPr txBox="1"/>
          <p:nvPr/>
        </p:nvSpPr>
        <p:spPr>
          <a:xfrm>
            <a:off x="161923" y="751343"/>
            <a:ext cx="11601451" cy="369332"/>
          </a:xfrm>
          <a:prstGeom prst="rect">
            <a:avLst/>
          </a:prstGeom>
          <a:noFill/>
        </p:spPr>
        <p:txBody>
          <a:bodyPr wrap="square">
            <a:spAutoFit/>
          </a:bodyPr>
          <a:lstStyle/>
          <a:p>
            <a:r>
              <a:rPr lang="en-GB" dirty="0" err="1">
                <a:solidFill>
                  <a:srgbClr val="292929"/>
                </a:solidFill>
                <a:latin typeface="charter"/>
              </a:rPr>
              <a:t>skimage</a:t>
            </a:r>
            <a:r>
              <a:rPr lang="en-GB" dirty="0">
                <a:solidFill>
                  <a:srgbClr val="292929"/>
                </a:solidFill>
                <a:latin typeface="charter"/>
              </a:rPr>
              <a:t> is very slow compare to OpenCV for many operations </a:t>
            </a:r>
            <a:r>
              <a:rPr lang="en-GB" dirty="0" err="1">
                <a:solidFill>
                  <a:srgbClr val="292929"/>
                </a:solidFill>
                <a:latin typeface="charter"/>
              </a:rPr>
              <a:t>eg</a:t>
            </a:r>
            <a:r>
              <a:rPr lang="en-GB" dirty="0">
                <a:solidFill>
                  <a:srgbClr val="292929"/>
                </a:solidFill>
                <a:latin typeface="charter"/>
              </a:rPr>
              <a:t> bilateral filter</a:t>
            </a:r>
            <a:endParaRPr lang="en-GB" dirty="0"/>
          </a:p>
        </p:txBody>
      </p:sp>
    </p:spTree>
    <p:extLst>
      <p:ext uri="{BB962C8B-B14F-4D97-AF65-F5344CB8AC3E}">
        <p14:creationId xmlns:p14="http://schemas.microsoft.com/office/powerpoint/2010/main" val="3239046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1DC5BA-B9A1-4C6F-8911-FB2F345BB42A}"/>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a:t>
            </a:r>
          </a:p>
        </p:txBody>
      </p:sp>
      <p:sp>
        <p:nvSpPr>
          <p:cNvPr id="5" name="TextBox 4">
            <a:extLst>
              <a:ext uri="{FF2B5EF4-FFF2-40B4-BE49-F238E27FC236}">
                <a16:creationId xmlns:a16="http://schemas.microsoft.com/office/drawing/2014/main" id="{6793535C-FF26-4B36-A79D-2A53B8D5AF59}"/>
              </a:ext>
            </a:extLst>
          </p:cNvPr>
          <p:cNvSpPr txBox="1"/>
          <p:nvPr/>
        </p:nvSpPr>
        <p:spPr>
          <a:xfrm>
            <a:off x="0" y="582292"/>
            <a:ext cx="11746523" cy="2631490"/>
          </a:xfrm>
          <a:prstGeom prst="rect">
            <a:avLst/>
          </a:prstGeom>
          <a:noFill/>
        </p:spPr>
        <p:txBody>
          <a:bodyPr wrap="square">
            <a:spAutoFit/>
          </a:bodyPr>
          <a:lstStyle/>
          <a:p>
            <a:pPr algn="l"/>
            <a:r>
              <a:rPr lang="en-GB" sz="1500" b="1" i="0" dirty="0">
                <a:solidFill>
                  <a:srgbClr val="000000"/>
                </a:solidFill>
                <a:effectLst/>
                <a:latin typeface="Times New Roman" panose="02020603050405020304" pitchFamily="18" charset="0"/>
              </a:rPr>
              <a:t>Spatial Domain</a:t>
            </a:r>
          </a:p>
          <a:p>
            <a:pPr algn="l"/>
            <a:r>
              <a:rPr lang="en-GB" sz="1500" b="0" i="0" dirty="0">
                <a:solidFill>
                  <a:srgbClr val="000000"/>
                </a:solidFill>
                <a:effectLst/>
                <a:latin typeface="Times New Roman" panose="02020603050405020304" pitchFamily="18" charset="0"/>
              </a:rPr>
              <a:t>For simplicity, assume that the image I being considered is formed by projection from scene S (which might be a two- or three-dimensional scene, </a:t>
            </a:r>
            <a:r>
              <a:rPr lang="en-GB" sz="1500" b="0" i="1" dirty="0">
                <a:solidFill>
                  <a:srgbClr val="000000"/>
                </a:solidFill>
                <a:effectLst/>
                <a:latin typeface="Times New Roman" panose="02020603050405020304" pitchFamily="18" charset="0"/>
              </a:rPr>
              <a:t>etc.</a:t>
            </a:r>
            <a:r>
              <a:rPr lang="en-GB" sz="1500" b="0" i="0" dirty="0">
                <a:solidFill>
                  <a:srgbClr val="000000"/>
                </a:solidFill>
                <a:effectLst/>
                <a:latin typeface="Times New Roman" panose="02020603050405020304" pitchFamily="18" charset="0"/>
              </a:rPr>
              <a:t>).</a:t>
            </a:r>
          </a:p>
          <a:p>
            <a:pPr algn="l"/>
            <a:r>
              <a:rPr lang="en-GB" sz="1500" b="0" i="0" dirty="0">
                <a:solidFill>
                  <a:srgbClr val="000000"/>
                </a:solidFill>
                <a:effectLst/>
                <a:latin typeface="Times New Roman" panose="02020603050405020304" pitchFamily="18" charset="0"/>
              </a:rPr>
              <a:t>The </a:t>
            </a:r>
            <a:r>
              <a:rPr lang="en-GB" sz="1500" b="0" i="1" dirty="0">
                <a:solidFill>
                  <a:srgbClr val="000000"/>
                </a:solidFill>
                <a:effectLst/>
                <a:latin typeface="Times New Roman" panose="02020603050405020304" pitchFamily="18" charset="0"/>
              </a:rPr>
              <a:t>spatial domain</a:t>
            </a:r>
            <a:r>
              <a:rPr lang="en-GB" sz="1500" b="0" i="0" dirty="0">
                <a:solidFill>
                  <a:srgbClr val="000000"/>
                </a:solidFill>
                <a:effectLst/>
                <a:latin typeface="Times New Roman" panose="02020603050405020304" pitchFamily="18" charset="0"/>
              </a:rPr>
              <a:t> is the normal image space, in which a change in position in I directly projects to a change in position in S. Distances in I (in pixels) correspond to real distances (</a:t>
            </a:r>
            <a:r>
              <a:rPr lang="en-GB" sz="1500" b="0" i="1" dirty="0">
                <a:solidFill>
                  <a:srgbClr val="000000"/>
                </a:solidFill>
                <a:effectLst/>
                <a:latin typeface="Times New Roman" panose="02020603050405020304" pitchFamily="18" charset="0"/>
              </a:rPr>
              <a:t>e.g.</a:t>
            </a:r>
            <a:r>
              <a:rPr lang="en-GB" sz="1500" b="0" i="0" dirty="0">
                <a:solidFill>
                  <a:srgbClr val="000000"/>
                </a:solidFill>
                <a:effectLst/>
                <a:latin typeface="Times New Roman" panose="02020603050405020304" pitchFamily="18" charset="0"/>
              </a:rPr>
              <a:t> in meters) in S.</a:t>
            </a:r>
          </a:p>
          <a:p>
            <a:pPr algn="l"/>
            <a:r>
              <a:rPr lang="en-GB" sz="1500" b="0" i="0" dirty="0">
                <a:solidFill>
                  <a:srgbClr val="000000"/>
                </a:solidFill>
                <a:effectLst/>
                <a:latin typeface="Times New Roman" panose="02020603050405020304" pitchFamily="18" charset="0"/>
              </a:rPr>
              <a:t>This concept is used most often when discussing the frequency with which image values change, that is, over how many pixels does a cycle of periodically repeating intensity variations occur. One would refer to the number of pixels over which a pattern repeats (its periodicity) in the spatial domain.</a:t>
            </a:r>
          </a:p>
          <a:p>
            <a:pPr algn="l"/>
            <a:r>
              <a:rPr lang="en-GB" sz="1500" b="0" i="0" dirty="0">
                <a:solidFill>
                  <a:srgbClr val="000000"/>
                </a:solidFill>
                <a:effectLst/>
                <a:latin typeface="Times New Roman" panose="02020603050405020304" pitchFamily="18" charset="0"/>
              </a:rPr>
              <a:t>In most cases, the </a:t>
            </a:r>
            <a:r>
              <a:rPr lang="en-GB" sz="1500" b="0" i="0" dirty="0">
                <a:solidFill>
                  <a:srgbClr val="000000"/>
                </a:solidFill>
                <a:effectLst/>
                <a:latin typeface="Times New Roman" panose="02020603050405020304" pitchFamily="18" charset="0"/>
                <a:hlinkClick r:id="rId2"/>
              </a:rPr>
              <a:t>Fourier Transform</a:t>
            </a:r>
            <a:r>
              <a:rPr lang="en-GB" sz="1500" b="0" i="0" dirty="0">
                <a:solidFill>
                  <a:srgbClr val="000000"/>
                </a:solidFill>
                <a:effectLst/>
                <a:latin typeface="Times New Roman" panose="02020603050405020304" pitchFamily="18" charset="0"/>
              </a:rPr>
              <a:t> will be used to convert images from the spatial domain into the </a:t>
            </a:r>
            <a:r>
              <a:rPr lang="en-GB" sz="1500" b="0" i="0" dirty="0">
                <a:solidFill>
                  <a:srgbClr val="000000"/>
                </a:solidFill>
                <a:effectLst/>
                <a:latin typeface="Times New Roman" panose="02020603050405020304" pitchFamily="18" charset="0"/>
                <a:hlinkClick r:id="rId3"/>
              </a:rPr>
              <a:t>frequency domain</a:t>
            </a:r>
            <a:r>
              <a:rPr lang="en-GB" sz="1500" b="0" i="0" dirty="0">
                <a:solidFill>
                  <a:srgbClr val="000000"/>
                </a:solidFill>
                <a:effectLst/>
                <a:latin typeface="Times New Roman" panose="02020603050405020304" pitchFamily="18" charset="0"/>
              </a:rPr>
              <a:t>.</a:t>
            </a:r>
          </a:p>
          <a:p>
            <a:pPr algn="l"/>
            <a:r>
              <a:rPr lang="en-GB" sz="1500" b="0" i="0" dirty="0">
                <a:solidFill>
                  <a:srgbClr val="000000"/>
                </a:solidFill>
                <a:effectLst/>
                <a:latin typeface="Times New Roman" panose="02020603050405020304" pitchFamily="18" charset="0"/>
              </a:rPr>
              <a:t>A related term used in this context is </a:t>
            </a:r>
            <a:r>
              <a:rPr lang="en-GB" sz="1500" b="0" i="1" dirty="0">
                <a:solidFill>
                  <a:srgbClr val="000000"/>
                </a:solidFill>
                <a:effectLst/>
                <a:latin typeface="Times New Roman" panose="02020603050405020304" pitchFamily="18" charset="0"/>
              </a:rPr>
              <a:t>spatial frequency</a:t>
            </a:r>
            <a:r>
              <a:rPr lang="en-GB" sz="1500" b="0" i="0" dirty="0">
                <a:solidFill>
                  <a:srgbClr val="000000"/>
                </a:solidFill>
                <a:effectLst/>
                <a:latin typeface="Times New Roman" panose="02020603050405020304" pitchFamily="18" charset="0"/>
              </a:rPr>
              <a:t>, which refers to the (inverse of the) periodicity with which the image intensity values change. Image features with high spatial frequency (such as edges) are those that change greatly in intensity over short image distances.</a:t>
            </a:r>
          </a:p>
          <a:p>
            <a:pPr algn="l"/>
            <a:r>
              <a:rPr lang="en-GB" sz="1500" b="0" i="0" dirty="0">
                <a:solidFill>
                  <a:srgbClr val="000000"/>
                </a:solidFill>
                <a:effectLst/>
                <a:latin typeface="Times New Roman" panose="02020603050405020304" pitchFamily="18" charset="0"/>
              </a:rPr>
              <a:t>Another term used in this context is </a:t>
            </a:r>
            <a:r>
              <a:rPr lang="en-GB" sz="1500" b="0" i="1" dirty="0">
                <a:solidFill>
                  <a:srgbClr val="000000"/>
                </a:solidFill>
                <a:effectLst/>
                <a:latin typeface="Times New Roman" panose="02020603050405020304" pitchFamily="18" charset="0"/>
              </a:rPr>
              <a:t>spatial derivative</a:t>
            </a:r>
            <a:r>
              <a:rPr lang="en-GB" sz="1500" b="0" i="0" dirty="0">
                <a:solidFill>
                  <a:srgbClr val="000000"/>
                </a:solidFill>
                <a:effectLst/>
                <a:latin typeface="Times New Roman" panose="02020603050405020304" pitchFamily="18" charset="0"/>
              </a:rPr>
              <a:t>, which refers to how much the image intensity values change per change in image position.</a:t>
            </a:r>
          </a:p>
        </p:txBody>
      </p:sp>
      <p:sp>
        <p:nvSpPr>
          <p:cNvPr id="6" name="TextBox 5">
            <a:extLst>
              <a:ext uri="{FF2B5EF4-FFF2-40B4-BE49-F238E27FC236}">
                <a16:creationId xmlns:a16="http://schemas.microsoft.com/office/drawing/2014/main" id="{4B85745E-E07B-4DB9-AF05-42D1823EA2A0}"/>
              </a:ext>
            </a:extLst>
          </p:cNvPr>
          <p:cNvSpPr txBox="1"/>
          <p:nvPr/>
        </p:nvSpPr>
        <p:spPr>
          <a:xfrm>
            <a:off x="-1" y="3429000"/>
            <a:ext cx="13715999" cy="3093154"/>
          </a:xfrm>
          <a:prstGeom prst="rect">
            <a:avLst/>
          </a:prstGeom>
          <a:noFill/>
        </p:spPr>
        <p:txBody>
          <a:bodyPr wrap="square">
            <a:spAutoFit/>
          </a:bodyPr>
          <a:lstStyle/>
          <a:p>
            <a:pPr algn="l"/>
            <a:r>
              <a:rPr lang="en-GB" sz="1500" b="1" i="0" dirty="0">
                <a:solidFill>
                  <a:srgbClr val="000000"/>
                </a:solidFill>
                <a:effectLst/>
                <a:latin typeface="Times New Roman" panose="02020603050405020304" pitchFamily="18" charset="0"/>
              </a:rPr>
              <a:t>Frequency Domain</a:t>
            </a:r>
          </a:p>
          <a:p>
            <a:pPr algn="l"/>
            <a:r>
              <a:rPr lang="en-GB" sz="1500" b="0" i="0" dirty="0">
                <a:solidFill>
                  <a:srgbClr val="000000"/>
                </a:solidFill>
                <a:effectLst/>
                <a:latin typeface="Times New Roman" panose="02020603050405020304" pitchFamily="18" charset="0"/>
              </a:rPr>
              <a:t>For simplicity, assume that the image I being considered is formed by projection from scene S (which might be a two- or three-dimensional scene, </a:t>
            </a:r>
            <a:r>
              <a:rPr lang="en-GB" sz="1500" b="0" i="1" dirty="0">
                <a:solidFill>
                  <a:srgbClr val="000000"/>
                </a:solidFill>
                <a:effectLst/>
                <a:latin typeface="Times New Roman" panose="02020603050405020304" pitchFamily="18" charset="0"/>
              </a:rPr>
              <a:t>etc.</a:t>
            </a:r>
            <a:r>
              <a:rPr lang="en-GB" sz="1500" b="0" i="0" dirty="0">
                <a:solidFill>
                  <a:srgbClr val="000000"/>
                </a:solidFill>
                <a:effectLst/>
                <a:latin typeface="Times New Roman" panose="02020603050405020304" pitchFamily="18" charset="0"/>
              </a:rPr>
              <a:t>).</a:t>
            </a:r>
          </a:p>
          <a:p>
            <a:pPr algn="l"/>
            <a:r>
              <a:rPr lang="en-GB" sz="1500" b="0" i="0" dirty="0">
                <a:solidFill>
                  <a:srgbClr val="000000"/>
                </a:solidFill>
                <a:effectLst/>
                <a:latin typeface="Times New Roman" panose="02020603050405020304" pitchFamily="18" charset="0"/>
              </a:rPr>
              <a:t>The </a:t>
            </a:r>
            <a:r>
              <a:rPr lang="en-GB" sz="1500" b="0" i="1" dirty="0">
                <a:solidFill>
                  <a:srgbClr val="000000"/>
                </a:solidFill>
                <a:effectLst/>
                <a:latin typeface="Times New Roman" panose="02020603050405020304" pitchFamily="18" charset="0"/>
              </a:rPr>
              <a:t>frequency domain</a:t>
            </a:r>
            <a:r>
              <a:rPr lang="en-GB" sz="1500" b="0" i="0" dirty="0">
                <a:solidFill>
                  <a:srgbClr val="000000"/>
                </a:solidFill>
                <a:effectLst/>
                <a:latin typeface="Times New Roman" panose="02020603050405020304" pitchFamily="18" charset="0"/>
              </a:rPr>
              <a:t> is a space in which each image value at image position F represents the amount that the intensity values in image I vary over a specific distance related to F. In the frequency domain, changes in image position correspond to changes in the </a:t>
            </a:r>
            <a:r>
              <a:rPr lang="en-GB" sz="1500" b="0" i="0" dirty="0">
                <a:solidFill>
                  <a:srgbClr val="000000"/>
                </a:solidFill>
                <a:effectLst/>
                <a:latin typeface="Times New Roman" panose="02020603050405020304" pitchFamily="18" charset="0"/>
                <a:hlinkClick r:id="rId4"/>
              </a:rPr>
              <a:t>spatial frequency</a:t>
            </a:r>
            <a:r>
              <a:rPr lang="en-GB" sz="1500" b="0" i="0" dirty="0">
                <a:solidFill>
                  <a:srgbClr val="000000"/>
                </a:solidFill>
                <a:effectLst/>
                <a:latin typeface="Times New Roman" panose="02020603050405020304" pitchFamily="18" charset="0"/>
              </a:rPr>
              <a:t>, (or the rate at which image intensity values) are changing in the spatial domain image I.</a:t>
            </a:r>
          </a:p>
          <a:p>
            <a:pPr algn="l"/>
            <a:r>
              <a:rPr lang="en-GB" sz="1500" b="0" i="0" dirty="0">
                <a:solidFill>
                  <a:srgbClr val="000000"/>
                </a:solidFill>
                <a:effectLst/>
                <a:latin typeface="Times New Roman" panose="02020603050405020304" pitchFamily="18" charset="0"/>
              </a:rPr>
              <a:t>For example, suppose that there is the value 20 at the point that represents the frequency 0.1 (or 1 period every 10 pixels). This means that in the corresponding spatial domain image I the intensity values vary from dark to light and back to dark over a distance of 10 pixels, and that the contrast between the lightest and darkest is 40 </a:t>
            </a:r>
            <a:r>
              <a:rPr lang="en-GB" sz="1500" b="0" i="0" dirty="0" err="1">
                <a:solidFill>
                  <a:srgbClr val="000000"/>
                </a:solidFill>
                <a:effectLst/>
                <a:latin typeface="Times New Roman" panose="02020603050405020304" pitchFamily="18" charset="0"/>
              </a:rPr>
              <a:t>gray</a:t>
            </a:r>
            <a:r>
              <a:rPr lang="en-GB" sz="1500" b="0" i="0" dirty="0">
                <a:solidFill>
                  <a:srgbClr val="000000"/>
                </a:solidFill>
                <a:effectLst/>
                <a:latin typeface="Times New Roman" panose="02020603050405020304" pitchFamily="18" charset="0"/>
              </a:rPr>
              <a:t> levels (2 times 20).</a:t>
            </a:r>
          </a:p>
          <a:p>
            <a:pPr algn="l"/>
            <a:r>
              <a:rPr lang="en-GB" sz="1500" b="0" i="0" dirty="0">
                <a:solidFill>
                  <a:srgbClr val="000000"/>
                </a:solidFill>
                <a:effectLst/>
                <a:latin typeface="Times New Roman" panose="02020603050405020304" pitchFamily="18" charset="0"/>
              </a:rPr>
              <a:t>The spatial frequency domain is interesting because: 1) it may make explicit periodic relationships in the </a:t>
            </a:r>
            <a:r>
              <a:rPr lang="en-GB" sz="1500" b="0" i="0" dirty="0">
                <a:solidFill>
                  <a:srgbClr val="000000"/>
                </a:solidFill>
                <a:effectLst/>
                <a:latin typeface="Times New Roman" panose="02020603050405020304" pitchFamily="18" charset="0"/>
                <a:hlinkClick r:id="rId4"/>
              </a:rPr>
              <a:t>spatial domain</a:t>
            </a:r>
            <a:r>
              <a:rPr lang="en-GB" sz="1500" b="0" i="0" dirty="0">
                <a:solidFill>
                  <a:srgbClr val="000000"/>
                </a:solidFill>
                <a:effectLst/>
                <a:latin typeface="Times New Roman" panose="02020603050405020304" pitchFamily="18" charset="0"/>
              </a:rPr>
              <a:t>, and 2) some image processing operators are more efficient or indeed only practical when applied in the frequency domain.</a:t>
            </a:r>
          </a:p>
          <a:p>
            <a:pPr algn="l"/>
            <a:r>
              <a:rPr lang="en-GB" sz="1500" b="0" i="0" dirty="0">
                <a:solidFill>
                  <a:srgbClr val="000000"/>
                </a:solidFill>
                <a:effectLst/>
                <a:latin typeface="Times New Roman" panose="02020603050405020304" pitchFamily="18" charset="0"/>
              </a:rPr>
              <a:t>In most cases, the </a:t>
            </a:r>
            <a:r>
              <a:rPr lang="en-GB" sz="1500" b="0" i="0" dirty="0">
                <a:solidFill>
                  <a:srgbClr val="000000"/>
                </a:solidFill>
                <a:effectLst/>
                <a:latin typeface="Times New Roman" panose="02020603050405020304" pitchFamily="18" charset="0"/>
                <a:hlinkClick r:id="rId2"/>
              </a:rPr>
              <a:t>Fourier Transform</a:t>
            </a:r>
            <a:r>
              <a:rPr lang="en-GB" sz="1500" b="0" i="0" dirty="0">
                <a:solidFill>
                  <a:srgbClr val="000000"/>
                </a:solidFill>
                <a:effectLst/>
                <a:latin typeface="Times New Roman" panose="02020603050405020304" pitchFamily="18" charset="0"/>
              </a:rPr>
              <a:t> is used to convert images from the spatial domain into the frequency domain and vice-versa.</a:t>
            </a:r>
          </a:p>
          <a:p>
            <a:pPr algn="l"/>
            <a:r>
              <a:rPr lang="en-GB" sz="1500" b="0" i="0" dirty="0">
                <a:solidFill>
                  <a:srgbClr val="000000"/>
                </a:solidFill>
                <a:effectLst/>
                <a:latin typeface="Times New Roman" panose="02020603050405020304" pitchFamily="18" charset="0"/>
              </a:rPr>
              <a:t>A related term used in this context is </a:t>
            </a:r>
            <a:r>
              <a:rPr lang="en-GB" sz="1500" b="0" i="1" dirty="0">
                <a:solidFill>
                  <a:srgbClr val="000000"/>
                </a:solidFill>
                <a:effectLst/>
                <a:latin typeface="Times New Roman" panose="02020603050405020304" pitchFamily="18" charset="0"/>
              </a:rPr>
              <a:t>spatial frequency</a:t>
            </a:r>
            <a:r>
              <a:rPr lang="en-GB" sz="1500" b="0" i="0" dirty="0">
                <a:solidFill>
                  <a:srgbClr val="000000"/>
                </a:solidFill>
                <a:effectLst/>
                <a:latin typeface="Times New Roman" panose="02020603050405020304" pitchFamily="18" charset="0"/>
              </a:rPr>
              <a:t>, which refers to the (inverse of the) periodicity with which the image intensity values change. Image features with high spatial frequency (such as edges) are those that change greatly in intensity over short image distances.</a:t>
            </a:r>
          </a:p>
        </p:txBody>
      </p:sp>
    </p:spTree>
    <p:extLst>
      <p:ext uri="{BB962C8B-B14F-4D97-AF65-F5344CB8AC3E}">
        <p14:creationId xmlns:p14="http://schemas.microsoft.com/office/powerpoint/2010/main" val="35615468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BFF17C6F-8D15-404C-A696-C59D9CF327FA}"/>
              </a:ext>
            </a:extLst>
          </p:cNvPr>
          <p:cNvPicPr>
            <a:picLocks noChangeAspect="1"/>
          </p:cNvPicPr>
          <p:nvPr/>
        </p:nvPicPr>
        <p:blipFill>
          <a:blip r:embed="rId2"/>
          <a:stretch>
            <a:fillRect/>
          </a:stretch>
        </p:blipFill>
        <p:spPr>
          <a:xfrm>
            <a:off x="840468" y="946283"/>
            <a:ext cx="6488564" cy="4425817"/>
          </a:xfrm>
          <a:prstGeom prst="rect">
            <a:avLst/>
          </a:prstGeom>
        </p:spPr>
      </p:pic>
    </p:spTree>
    <p:extLst>
      <p:ext uri="{BB962C8B-B14F-4D97-AF65-F5344CB8AC3E}">
        <p14:creationId xmlns:p14="http://schemas.microsoft.com/office/powerpoint/2010/main" val="3904999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6D2159-6D19-426C-9EE7-9E0E760C075F}"/>
              </a:ext>
            </a:extLst>
          </p:cNvPr>
          <p:cNvPicPr>
            <a:picLocks noChangeAspect="1"/>
          </p:cNvPicPr>
          <p:nvPr/>
        </p:nvPicPr>
        <p:blipFill>
          <a:blip r:embed="rId2"/>
          <a:stretch>
            <a:fillRect/>
          </a:stretch>
        </p:blipFill>
        <p:spPr>
          <a:xfrm>
            <a:off x="6180404" y="238266"/>
            <a:ext cx="5173396" cy="4383148"/>
          </a:xfrm>
          <a:prstGeom prst="rect">
            <a:avLst/>
          </a:prstGeom>
        </p:spPr>
      </p:pic>
    </p:spTree>
    <p:extLst>
      <p:ext uri="{BB962C8B-B14F-4D97-AF65-F5344CB8AC3E}">
        <p14:creationId xmlns:p14="http://schemas.microsoft.com/office/powerpoint/2010/main" val="22120821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A515CD-4AB1-4F41-A97C-885A41F5A671}"/>
              </a:ext>
            </a:extLst>
          </p:cNvPr>
          <p:cNvSpPr/>
          <p:nvPr/>
        </p:nvSpPr>
        <p:spPr>
          <a:xfrm>
            <a:off x="7331739" y="1133596"/>
            <a:ext cx="4081389" cy="3575998"/>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5800D75-4F47-4C53-ADAE-0C8A9B2D394B}"/>
              </a:ext>
            </a:extLst>
          </p:cNvPr>
          <p:cNvSpPr txBox="1"/>
          <p:nvPr/>
        </p:nvSpPr>
        <p:spPr>
          <a:xfrm>
            <a:off x="7878569" y="-241431"/>
            <a:ext cx="3327421" cy="6247864"/>
          </a:xfrm>
          <a:prstGeom prst="rect">
            <a:avLst/>
          </a:prstGeom>
          <a:noFill/>
        </p:spPr>
        <p:txBody>
          <a:bodyPr wrap="square" rtlCol="0">
            <a:spAutoFit/>
          </a:bodyPr>
          <a:lstStyle/>
          <a:p>
            <a:r>
              <a:rPr lang="en-GB" sz="40000" b="1" dirty="0"/>
              <a:t>8</a:t>
            </a:r>
          </a:p>
        </p:txBody>
      </p:sp>
      <p:cxnSp>
        <p:nvCxnSpPr>
          <p:cNvPr id="9" name="Straight Connector 8">
            <a:extLst>
              <a:ext uri="{FF2B5EF4-FFF2-40B4-BE49-F238E27FC236}">
                <a16:creationId xmlns:a16="http://schemas.microsoft.com/office/drawing/2014/main" id="{524219E5-FF9D-4ED6-8B5A-61490F7E0AF7}"/>
              </a:ext>
            </a:extLst>
          </p:cNvPr>
          <p:cNvCxnSpPr>
            <a:cxnSpLocks/>
          </p:cNvCxnSpPr>
          <p:nvPr/>
        </p:nvCxnSpPr>
        <p:spPr>
          <a:xfrm flipV="1">
            <a:off x="7331740" y="1564168"/>
            <a:ext cx="4081388" cy="6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23776E-61B8-4CFA-A612-02FF770CE5DC}"/>
              </a:ext>
            </a:extLst>
          </p:cNvPr>
          <p:cNvCxnSpPr>
            <a:cxnSpLocks/>
          </p:cNvCxnSpPr>
          <p:nvPr/>
        </p:nvCxnSpPr>
        <p:spPr>
          <a:xfrm>
            <a:off x="7331740" y="2008049"/>
            <a:ext cx="4081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35F4DD-8EDF-4574-884E-FF8292782EF0}"/>
              </a:ext>
            </a:extLst>
          </p:cNvPr>
          <p:cNvCxnSpPr>
            <a:cxnSpLocks/>
          </p:cNvCxnSpPr>
          <p:nvPr/>
        </p:nvCxnSpPr>
        <p:spPr>
          <a:xfrm>
            <a:off x="7331740" y="2445275"/>
            <a:ext cx="4081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4D92CD-0918-4B84-ABC3-2C3EAA813CDF}"/>
              </a:ext>
            </a:extLst>
          </p:cNvPr>
          <p:cNvCxnSpPr>
            <a:cxnSpLocks/>
            <a:endCxn id="7" idx="3"/>
          </p:cNvCxnSpPr>
          <p:nvPr/>
        </p:nvCxnSpPr>
        <p:spPr>
          <a:xfrm>
            <a:off x="7331740" y="2882501"/>
            <a:ext cx="4081388" cy="39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9EFF86-BB63-4238-9344-2D4556115DF2}"/>
              </a:ext>
            </a:extLst>
          </p:cNvPr>
          <p:cNvCxnSpPr>
            <a:cxnSpLocks/>
          </p:cNvCxnSpPr>
          <p:nvPr/>
        </p:nvCxnSpPr>
        <p:spPr>
          <a:xfrm>
            <a:off x="7331740" y="3326383"/>
            <a:ext cx="4081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B79A0E0-DA1D-46C8-BBAD-CB743CD89511}"/>
              </a:ext>
            </a:extLst>
          </p:cNvPr>
          <p:cNvCxnSpPr>
            <a:cxnSpLocks/>
          </p:cNvCxnSpPr>
          <p:nvPr/>
        </p:nvCxnSpPr>
        <p:spPr>
          <a:xfrm>
            <a:off x="7331740" y="3763610"/>
            <a:ext cx="4081388" cy="24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329C5F-C31D-43C7-8553-43FA082D385B}"/>
              </a:ext>
            </a:extLst>
          </p:cNvPr>
          <p:cNvCxnSpPr>
            <a:cxnSpLocks/>
          </p:cNvCxnSpPr>
          <p:nvPr/>
        </p:nvCxnSpPr>
        <p:spPr>
          <a:xfrm flipV="1">
            <a:off x="7331740" y="4264183"/>
            <a:ext cx="4081388" cy="8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4B15372-10AE-43DE-934B-191655EF8494}"/>
              </a:ext>
            </a:extLst>
          </p:cNvPr>
          <p:cNvCxnSpPr>
            <a:cxnSpLocks/>
          </p:cNvCxnSpPr>
          <p:nvPr/>
        </p:nvCxnSpPr>
        <p:spPr>
          <a:xfrm>
            <a:off x="7851936" y="1133594"/>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5DF3AA5-743B-4AD5-B203-F6E827C4E61A}"/>
              </a:ext>
            </a:extLst>
          </p:cNvPr>
          <p:cNvCxnSpPr>
            <a:cxnSpLocks/>
          </p:cNvCxnSpPr>
          <p:nvPr/>
        </p:nvCxnSpPr>
        <p:spPr>
          <a:xfrm>
            <a:off x="8322453" y="1101155"/>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0DECB12-FD79-41A1-882E-59A14CF7CFA4}"/>
              </a:ext>
            </a:extLst>
          </p:cNvPr>
          <p:cNvCxnSpPr>
            <a:cxnSpLocks/>
          </p:cNvCxnSpPr>
          <p:nvPr/>
        </p:nvCxnSpPr>
        <p:spPr>
          <a:xfrm>
            <a:off x="8819603" y="1101155"/>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14ACC1-35A0-46B5-8346-B89FBA4ED0F8}"/>
              </a:ext>
            </a:extLst>
          </p:cNvPr>
          <p:cNvCxnSpPr>
            <a:cxnSpLocks/>
          </p:cNvCxnSpPr>
          <p:nvPr/>
        </p:nvCxnSpPr>
        <p:spPr>
          <a:xfrm>
            <a:off x="9352263" y="1101155"/>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8EA8984-E2A0-4A67-A51F-673A9374B92D}"/>
              </a:ext>
            </a:extLst>
          </p:cNvPr>
          <p:cNvCxnSpPr>
            <a:cxnSpLocks/>
          </p:cNvCxnSpPr>
          <p:nvPr/>
        </p:nvCxnSpPr>
        <p:spPr>
          <a:xfrm>
            <a:off x="9911556" y="1133594"/>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DE59E8A-9801-44B8-9DE5-665D9A8B612C}"/>
              </a:ext>
            </a:extLst>
          </p:cNvPr>
          <p:cNvCxnSpPr>
            <a:cxnSpLocks/>
          </p:cNvCxnSpPr>
          <p:nvPr/>
        </p:nvCxnSpPr>
        <p:spPr>
          <a:xfrm>
            <a:off x="10417584" y="1133594"/>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49DC22-6C88-4897-8BD2-1B49172B6B6F}"/>
              </a:ext>
            </a:extLst>
          </p:cNvPr>
          <p:cNvCxnSpPr>
            <a:cxnSpLocks/>
          </p:cNvCxnSpPr>
          <p:nvPr/>
        </p:nvCxnSpPr>
        <p:spPr>
          <a:xfrm>
            <a:off x="10923612" y="1133594"/>
            <a:ext cx="0" cy="35760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192598EF-9B21-493D-B958-346875624BF2}"/>
              </a:ext>
            </a:extLst>
          </p:cNvPr>
          <p:cNvSpPr/>
          <p:nvPr/>
        </p:nvSpPr>
        <p:spPr>
          <a:xfrm>
            <a:off x="5216174" y="2372627"/>
            <a:ext cx="1013217" cy="470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70699E26-F868-4C7D-88AE-98EF5F548150}"/>
              </a:ext>
            </a:extLst>
          </p:cNvPr>
          <p:cNvSpPr txBox="1"/>
          <p:nvPr/>
        </p:nvSpPr>
        <p:spPr>
          <a:xfrm>
            <a:off x="4820224" y="3326383"/>
            <a:ext cx="1805119" cy="646331"/>
          </a:xfrm>
          <a:prstGeom prst="rect">
            <a:avLst/>
          </a:prstGeom>
          <a:noFill/>
        </p:spPr>
        <p:txBody>
          <a:bodyPr wrap="square" rtlCol="0">
            <a:spAutoFit/>
          </a:bodyPr>
          <a:lstStyle/>
          <a:p>
            <a:r>
              <a:rPr lang="en-GB" dirty="0"/>
              <a:t>Storing it into a digital system</a:t>
            </a:r>
          </a:p>
        </p:txBody>
      </p:sp>
      <p:sp>
        <p:nvSpPr>
          <p:cNvPr id="25" name="TextBox 24">
            <a:extLst>
              <a:ext uri="{FF2B5EF4-FFF2-40B4-BE49-F238E27FC236}">
                <a16:creationId xmlns:a16="http://schemas.microsoft.com/office/drawing/2014/main" id="{455802F5-1060-46CA-9548-2DE6BC788120}"/>
              </a:ext>
            </a:extLst>
          </p:cNvPr>
          <p:cNvSpPr txBox="1"/>
          <p:nvPr/>
        </p:nvSpPr>
        <p:spPr>
          <a:xfrm>
            <a:off x="4793592" y="3978150"/>
            <a:ext cx="1805119" cy="369332"/>
          </a:xfrm>
          <a:prstGeom prst="rect">
            <a:avLst/>
          </a:prstGeom>
          <a:noFill/>
        </p:spPr>
        <p:txBody>
          <a:bodyPr wrap="square" rtlCol="0">
            <a:spAutoFit/>
          </a:bodyPr>
          <a:lstStyle/>
          <a:p>
            <a:r>
              <a:rPr lang="en-GB" dirty="0"/>
              <a:t>Into a 8x8 pixel</a:t>
            </a:r>
          </a:p>
        </p:txBody>
      </p:sp>
      <p:sp>
        <p:nvSpPr>
          <p:cNvPr id="4" name="Rectangle 3">
            <a:extLst>
              <a:ext uri="{FF2B5EF4-FFF2-40B4-BE49-F238E27FC236}">
                <a16:creationId xmlns:a16="http://schemas.microsoft.com/office/drawing/2014/main" id="{F65B118E-699A-40E4-A2D6-D866CDF524C1}"/>
              </a:ext>
            </a:extLst>
          </p:cNvPr>
          <p:cNvSpPr/>
          <p:nvPr/>
        </p:nvSpPr>
        <p:spPr>
          <a:xfrm>
            <a:off x="6962115" y="5318919"/>
            <a:ext cx="369624" cy="3032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CE432A1D-90FC-4A2D-B6CE-66F1A4CC90CB}"/>
              </a:ext>
            </a:extLst>
          </p:cNvPr>
          <p:cNvSpPr/>
          <p:nvPr/>
        </p:nvSpPr>
        <p:spPr>
          <a:xfrm>
            <a:off x="9806370" y="5287501"/>
            <a:ext cx="369624" cy="30328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98AE08B5-236C-4D5E-B03E-3555FF2411F2}"/>
              </a:ext>
            </a:extLst>
          </p:cNvPr>
          <p:cNvSpPr/>
          <p:nvPr/>
        </p:nvSpPr>
        <p:spPr>
          <a:xfrm>
            <a:off x="7482312" y="5318919"/>
            <a:ext cx="369624" cy="303281"/>
          </a:xfrm>
          <a:prstGeom prst="rect">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E0219AF9-0AC6-4A6D-A036-F22396EAADE2}"/>
              </a:ext>
            </a:extLst>
          </p:cNvPr>
          <p:cNvSpPr/>
          <p:nvPr/>
        </p:nvSpPr>
        <p:spPr>
          <a:xfrm>
            <a:off x="9238618" y="5305611"/>
            <a:ext cx="369624" cy="303281"/>
          </a:xfrm>
          <a:prstGeom prst="rect">
            <a:avLst/>
          </a:prstGeom>
          <a:solidFill>
            <a:srgbClr val="4D4D4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01D0B4E0-73C2-48B9-8C1E-1B3B2D2DC45E}"/>
              </a:ext>
            </a:extLst>
          </p:cNvPr>
          <p:cNvCxnSpPr>
            <a:cxnSpLocks/>
          </p:cNvCxnSpPr>
          <p:nvPr/>
        </p:nvCxnSpPr>
        <p:spPr>
          <a:xfrm>
            <a:off x="7948943" y="5622200"/>
            <a:ext cx="114979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4BF89F7-2BFB-41EF-9AC4-2E7FF1E2A2F0}"/>
              </a:ext>
            </a:extLst>
          </p:cNvPr>
          <p:cNvSpPr txBox="1"/>
          <p:nvPr/>
        </p:nvSpPr>
        <p:spPr>
          <a:xfrm>
            <a:off x="7029972" y="5761874"/>
            <a:ext cx="263214" cy="276999"/>
          </a:xfrm>
          <a:prstGeom prst="rect">
            <a:avLst/>
          </a:prstGeom>
          <a:noFill/>
        </p:spPr>
        <p:txBody>
          <a:bodyPr wrap="none" rtlCol="0">
            <a:spAutoFit/>
          </a:bodyPr>
          <a:lstStyle/>
          <a:p>
            <a:r>
              <a:rPr lang="en-GB" sz="1200" dirty="0"/>
              <a:t>0</a:t>
            </a:r>
          </a:p>
        </p:txBody>
      </p:sp>
      <p:sp>
        <p:nvSpPr>
          <p:cNvPr id="40" name="TextBox 39">
            <a:extLst>
              <a:ext uri="{FF2B5EF4-FFF2-40B4-BE49-F238E27FC236}">
                <a16:creationId xmlns:a16="http://schemas.microsoft.com/office/drawing/2014/main" id="{36EF9FF0-4179-4AA1-AB56-65590903D541}"/>
              </a:ext>
            </a:extLst>
          </p:cNvPr>
          <p:cNvSpPr txBox="1"/>
          <p:nvPr/>
        </p:nvSpPr>
        <p:spPr>
          <a:xfrm>
            <a:off x="7535517" y="5723708"/>
            <a:ext cx="263214" cy="276999"/>
          </a:xfrm>
          <a:prstGeom prst="rect">
            <a:avLst/>
          </a:prstGeom>
          <a:noFill/>
        </p:spPr>
        <p:txBody>
          <a:bodyPr wrap="none" rtlCol="0">
            <a:spAutoFit/>
          </a:bodyPr>
          <a:lstStyle/>
          <a:p>
            <a:r>
              <a:rPr lang="en-GB" sz="1200" dirty="0"/>
              <a:t>1</a:t>
            </a:r>
          </a:p>
        </p:txBody>
      </p:sp>
      <p:sp>
        <p:nvSpPr>
          <p:cNvPr id="41" name="TextBox 40">
            <a:extLst>
              <a:ext uri="{FF2B5EF4-FFF2-40B4-BE49-F238E27FC236}">
                <a16:creationId xmlns:a16="http://schemas.microsoft.com/office/drawing/2014/main" id="{26C085C7-CD31-4E50-99AF-69C89B88BD5B}"/>
              </a:ext>
            </a:extLst>
          </p:cNvPr>
          <p:cNvSpPr txBox="1"/>
          <p:nvPr/>
        </p:nvSpPr>
        <p:spPr>
          <a:xfrm>
            <a:off x="9309220" y="5761875"/>
            <a:ext cx="341760" cy="276999"/>
          </a:xfrm>
          <a:prstGeom prst="rect">
            <a:avLst/>
          </a:prstGeom>
          <a:noFill/>
        </p:spPr>
        <p:txBody>
          <a:bodyPr wrap="none" rtlCol="0">
            <a:spAutoFit/>
          </a:bodyPr>
          <a:lstStyle/>
          <a:p>
            <a:r>
              <a:rPr lang="en-GB" sz="1200" dirty="0"/>
              <a:t>14</a:t>
            </a:r>
          </a:p>
        </p:txBody>
      </p:sp>
      <p:sp>
        <p:nvSpPr>
          <p:cNvPr id="42" name="TextBox 41">
            <a:extLst>
              <a:ext uri="{FF2B5EF4-FFF2-40B4-BE49-F238E27FC236}">
                <a16:creationId xmlns:a16="http://schemas.microsoft.com/office/drawing/2014/main" id="{BA17A662-CD36-4015-983B-3110C72EB1DA}"/>
              </a:ext>
            </a:extLst>
          </p:cNvPr>
          <p:cNvSpPr txBox="1"/>
          <p:nvPr/>
        </p:nvSpPr>
        <p:spPr>
          <a:xfrm>
            <a:off x="9856050" y="5710400"/>
            <a:ext cx="341760" cy="276999"/>
          </a:xfrm>
          <a:prstGeom prst="rect">
            <a:avLst/>
          </a:prstGeom>
          <a:noFill/>
        </p:spPr>
        <p:txBody>
          <a:bodyPr wrap="none" rtlCol="0">
            <a:spAutoFit/>
          </a:bodyPr>
          <a:lstStyle/>
          <a:p>
            <a:r>
              <a:rPr lang="en-GB" sz="1200" dirty="0"/>
              <a:t>15</a:t>
            </a:r>
          </a:p>
        </p:txBody>
      </p:sp>
      <p:sp>
        <p:nvSpPr>
          <p:cNvPr id="44" name="TextBox 43">
            <a:extLst>
              <a:ext uri="{FF2B5EF4-FFF2-40B4-BE49-F238E27FC236}">
                <a16:creationId xmlns:a16="http://schemas.microsoft.com/office/drawing/2014/main" id="{292914F7-0B61-4C19-8B68-E27E727528FA}"/>
              </a:ext>
            </a:extLst>
          </p:cNvPr>
          <p:cNvSpPr txBox="1"/>
          <p:nvPr/>
        </p:nvSpPr>
        <p:spPr>
          <a:xfrm>
            <a:off x="8501524" y="5723708"/>
            <a:ext cx="263214" cy="276999"/>
          </a:xfrm>
          <a:prstGeom prst="rect">
            <a:avLst/>
          </a:prstGeom>
          <a:noFill/>
        </p:spPr>
        <p:txBody>
          <a:bodyPr wrap="none" rtlCol="0">
            <a:spAutoFit/>
          </a:bodyPr>
          <a:lstStyle/>
          <a:p>
            <a:r>
              <a:rPr lang="en-GB" sz="1200" dirty="0"/>
              <a:t>9</a:t>
            </a:r>
          </a:p>
        </p:txBody>
      </p:sp>
      <p:sp>
        <p:nvSpPr>
          <p:cNvPr id="45" name="TextBox 44">
            <a:extLst>
              <a:ext uri="{FF2B5EF4-FFF2-40B4-BE49-F238E27FC236}">
                <a16:creationId xmlns:a16="http://schemas.microsoft.com/office/drawing/2014/main" id="{46120ACF-D4BA-43A4-AD4E-21335EA5B6A6}"/>
              </a:ext>
            </a:extLst>
          </p:cNvPr>
          <p:cNvSpPr txBox="1"/>
          <p:nvPr/>
        </p:nvSpPr>
        <p:spPr>
          <a:xfrm>
            <a:off x="7798731" y="6052182"/>
            <a:ext cx="1805119" cy="369332"/>
          </a:xfrm>
          <a:prstGeom prst="rect">
            <a:avLst/>
          </a:prstGeom>
          <a:noFill/>
        </p:spPr>
        <p:txBody>
          <a:bodyPr wrap="square" rtlCol="0">
            <a:spAutoFit/>
          </a:bodyPr>
          <a:lstStyle/>
          <a:p>
            <a:r>
              <a:rPr lang="en-GB" dirty="0"/>
              <a:t>16 </a:t>
            </a:r>
            <a:r>
              <a:rPr lang="en-GB" dirty="0" err="1"/>
              <a:t>color</a:t>
            </a:r>
            <a:r>
              <a:rPr lang="en-GB" dirty="0"/>
              <a:t> scales</a:t>
            </a:r>
          </a:p>
        </p:txBody>
      </p:sp>
      <p:sp>
        <p:nvSpPr>
          <p:cNvPr id="46" name="TextBox 45">
            <a:extLst>
              <a:ext uri="{FF2B5EF4-FFF2-40B4-BE49-F238E27FC236}">
                <a16:creationId xmlns:a16="http://schemas.microsoft.com/office/drawing/2014/main" id="{8E001480-77DD-4F06-ACD8-FA450DBFAF92}"/>
              </a:ext>
            </a:extLst>
          </p:cNvPr>
          <p:cNvSpPr txBox="1"/>
          <p:nvPr/>
        </p:nvSpPr>
        <p:spPr>
          <a:xfrm>
            <a:off x="7475322" y="1211247"/>
            <a:ext cx="263214" cy="276999"/>
          </a:xfrm>
          <a:prstGeom prst="rect">
            <a:avLst/>
          </a:prstGeom>
          <a:noFill/>
        </p:spPr>
        <p:txBody>
          <a:bodyPr wrap="none" rtlCol="0">
            <a:spAutoFit/>
          </a:bodyPr>
          <a:lstStyle/>
          <a:p>
            <a:r>
              <a:rPr lang="en-GB" sz="1200" dirty="0">
                <a:solidFill>
                  <a:srgbClr val="FF0000"/>
                </a:solidFill>
              </a:rPr>
              <a:t>0</a:t>
            </a:r>
          </a:p>
        </p:txBody>
      </p:sp>
      <p:sp>
        <p:nvSpPr>
          <p:cNvPr id="47" name="TextBox 46">
            <a:extLst>
              <a:ext uri="{FF2B5EF4-FFF2-40B4-BE49-F238E27FC236}">
                <a16:creationId xmlns:a16="http://schemas.microsoft.com/office/drawing/2014/main" id="{8EF3EB98-26DD-4479-98A2-99294E472C71}"/>
              </a:ext>
            </a:extLst>
          </p:cNvPr>
          <p:cNvSpPr txBox="1"/>
          <p:nvPr/>
        </p:nvSpPr>
        <p:spPr>
          <a:xfrm>
            <a:off x="7937022" y="1229097"/>
            <a:ext cx="263214" cy="276999"/>
          </a:xfrm>
          <a:prstGeom prst="rect">
            <a:avLst/>
          </a:prstGeom>
          <a:noFill/>
        </p:spPr>
        <p:txBody>
          <a:bodyPr wrap="none" rtlCol="0">
            <a:spAutoFit/>
          </a:bodyPr>
          <a:lstStyle/>
          <a:p>
            <a:r>
              <a:rPr lang="en-GB" sz="1200" dirty="0">
                <a:solidFill>
                  <a:srgbClr val="FF0000"/>
                </a:solidFill>
              </a:rPr>
              <a:t>0</a:t>
            </a:r>
          </a:p>
        </p:txBody>
      </p:sp>
      <p:sp>
        <p:nvSpPr>
          <p:cNvPr id="48" name="TextBox 47">
            <a:extLst>
              <a:ext uri="{FF2B5EF4-FFF2-40B4-BE49-F238E27FC236}">
                <a16:creationId xmlns:a16="http://schemas.microsoft.com/office/drawing/2014/main" id="{79039337-DDD3-4E47-85B9-3749DE6F8810}"/>
              </a:ext>
            </a:extLst>
          </p:cNvPr>
          <p:cNvSpPr txBox="1"/>
          <p:nvPr/>
        </p:nvSpPr>
        <p:spPr>
          <a:xfrm>
            <a:off x="8409306" y="1229097"/>
            <a:ext cx="263214" cy="276999"/>
          </a:xfrm>
          <a:prstGeom prst="rect">
            <a:avLst/>
          </a:prstGeom>
          <a:noFill/>
        </p:spPr>
        <p:txBody>
          <a:bodyPr wrap="none" rtlCol="0">
            <a:spAutoFit/>
          </a:bodyPr>
          <a:lstStyle/>
          <a:p>
            <a:r>
              <a:rPr lang="en-GB" sz="1200" dirty="0">
                <a:solidFill>
                  <a:srgbClr val="FF0000"/>
                </a:solidFill>
              </a:rPr>
              <a:t>8</a:t>
            </a:r>
          </a:p>
        </p:txBody>
      </p:sp>
      <p:sp>
        <p:nvSpPr>
          <p:cNvPr id="49" name="TextBox 48">
            <a:extLst>
              <a:ext uri="{FF2B5EF4-FFF2-40B4-BE49-F238E27FC236}">
                <a16:creationId xmlns:a16="http://schemas.microsoft.com/office/drawing/2014/main" id="{2D69E576-9AD4-422F-AC47-D0428A975ACC}"/>
              </a:ext>
            </a:extLst>
          </p:cNvPr>
          <p:cNvSpPr txBox="1"/>
          <p:nvPr/>
        </p:nvSpPr>
        <p:spPr>
          <a:xfrm>
            <a:off x="8960663" y="1194709"/>
            <a:ext cx="263214" cy="276999"/>
          </a:xfrm>
          <a:prstGeom prst="rect">
            <a:avLst/>
          </a:prstGeom>
          <a:noFill/>
        </p:spPr>
        <p:txBody>
          <a:bodyPr wrap="none" rtlCol="0">
            <a:spAutoFit/>
          </a:bodyPr>
          <a:lstStyle/>
          <a:p>
            <a:r>
              <a:rPr lang="en-GB" sz="1200" dirty="0">
                <a:solidFill>
                  <a:srgbClr val="FF0000"/>
                </a:solidFill>
              </a:rPr>
              <a:t>8</a:t>
            </a:r>
          </a:p>
        </p:txBody>
      </p:sp>
      <p:sp>
        <p:nvSpPr>
          <p:cNvPr id="50" name="TextBox 49">
            <a:extLst>
              <a:ext uri="{FF2B5EF4-FFF2-40B4-BE49-F238E27FC236}">
                <a16:creationId xmlns:a16="http://schemas.microsoft.com/office/drawing/2014/main" id="{4A98BB3A-B582-405E-A9F6-FD5F26B86B0D}"/>
              </a:ext>
            </a:extLst>
          </p:cNvPr>
          <p:cNvSpPr txBox="1"/>
          <p:nvPr/>
        </p:nvSpPr>
        <p:spPr>
          <a:xfrm>
            <a:off x="8435853" y="2083098"/>
            <a:ext cx="341760" cy="276999"/>
          </a:xfrm>
          <a:prstGeom prst="rect">
            <a:avLst/>
          </a:prstGeom>
          <a:noFill/>
        </p:spPr>
        <p:txBody>
          <a:bodyPr wrap="none" rtlCol="0">
            <a:spAutoFit/>
          </a:bodyPr>
          <a:lstStyle/>
          <a:p>
            <a:r>
              <a:rPr lang="en-GB" sz="1200" dirty="0">
                <a:solidFill>
                  <a:srgbClr val="FF0000"/>
                </a:solidFill>
              </a:rPr>
              <a:t>15</a:t>
            </a:r>
          </a:p>
        </p:txBody>
      </p:sp>
      <p:sp>
        <p:nvSpPr>
          <p:cNvPr id="51" name="TextBox 50">
            <a:extLst>
              <a:ext uri="{FF2B5EF4-FFF2-40B4-BE49-F238E27FC236}">
                <a16:creationId xmlns:a16="http://schemas.microsoft.com/office/drawing/2014/main" id="{D8762845-C0D4-449E-9A50-8230F4B26123}"/>
              </a:ext>
            </a:extLst>
          </p:cNvPr>
          <p:cNvSpPr txBox="1"/>
          <p:nvPr/>
        </p:nvSpPr>
        <p:spPr>
          <a:xfrm>
            <a:off x="9522887" y="2953340"/>
            <a:ext cx="341760" cy="276999"/>
          </a:xfrm>
          <a:prstGeom prst="rect">
            <a:avLst/>
          </a:prstGeom>
          <a:noFill/>
        </p:spPr>
        <p:txBody>
          <a:bodyPr wrap="none" rtlCol="0">
            <a:spAutoFit/>
          </a:bodyPr>
          <a:lstStyle/>
          <a:p>
            <a:r>
              <a:rPr lang="en-GB" sz="1200" dirty="0">
                <a:solidFill>
                  <a:srgbClr val="FF0000"/>
                </a:solidFill>
              </a:rPr>
              <a:t>13</a:t>
            </a:r>
          </a:p>
        </p:txBody>
      </p:sp>
      <p:sp>
        <p:nvSpPr>
          <p:cNvPr id="52" name="TextBox 51">
            <a:extLst>
              <a:ext uri="{FF2B5EF4-FFF2-40B4-BE49-F238E27FC236}">
                <a16:creationId xmlns:a16="http://schemas.microsoft.com/office/drawing/2014/main" id="{43097060-27EF-4DAB-8DE4-E23814431146}"/>
              </a:ext>
            </a:extLst>
          </p:cNvPr>
          <p:cNvSpPr txBox="1"/>
          <p:nvPr/>
        </p:nvSpPr>
        <p:spPr>
          <a:xfrm>
            <a:off x="8925593" y="3431836"/>
            <a:ext cx="263214" cy="276999"/>
          </a:xfrm>
          <a:prstGeom prst="rect">
            <a:avLst/>
          </a:prstGeom>
          <a:noFill/>
        </p:spPr>
        <p:txBody>
          <a:bodyPr wrap="none" rtlCol="0">
            <a:spAutoFit/>
          </a:bodyPr>
          <a:lstStyle/>
          <a:p>
            <a:r>
              <a:rPr lang="en-GB" sz="1200" dirty="0">
                <a:solidFill>
                  <a:srgbClr val="FF0000"/>
                </a:solidFill>
              </a:rPr>
              <a:t>3</a:t>
            </a:r>
          </a:p>
        </p:txBody>
      </p:sp>
      <p:sp>
        <p:nvSpPr>
          <p:cNvPr id="53" name="Rectangle 52">
            <a:extLst>
              <a:ext uri="{FF2B5EF4-FFF2-40B4-BE49-F238E27FC236}">
                <a16:creationId xmlns:a16="http://schemas.microsoft.com/office/drawing/2014/main" id="{B60437F2-F9ED-450D-AE6D-6A3830D29AA9}"/>
              </a:ext>
            </a:extLst>
          </p:cNvPr>
          <p:cNvSpPr/>
          <p:nvPr/>
        </p:nvSpPr>
        <p:spPr>
          <a:xfrm>
            <a:off x="264074" y="1204435"/>
            <a:ext cx="4081389" cy="3575998"/>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Box 53">
            <a:extLst>
              <a:ext uri="{FF2B5EF4-FFF2-40B4-BE49-F238E27FC236}">
                <a16:creationId xmlns:a16="http://schemas.microsoft.com/office/drawing/2014/main" id="{4B031EE5-692E-48C1-941F-1365F21F2512}"/>
              </a:ext>
            </a:extLst>
          </p:cNvPr>
          <p:cNvSpPr txBox="1"/>
          <p:nvPr/>
        </p:nvSpPr>
        <p:spPr>
          <a:xfrm>
            <a:off x="810904" y="-170592"/>
            <a:ext cx="3327421" cy="6247864"/>
          </a:xfrm>
          <a:prstGeom prst="rect">
            <a:avLst/>
          </a:prstGeom>
          <a:noFill/>
        </p:spPr>
        <p:txBody>
          <a:bodyPr wrap="square" rtlCol="0">
            <a:spAutoFit/>
          </a:bodyPr>
          <a:lstStyle/>
          <a:p>
            <a:r>
              <a:rPr lang="en-GB" sz="40000" b="1" dirty="0"/>
              <a:t>1</a:t>
            </a:r>
          </a:p>
        </p:txBody>
      </p:sp>
      <p:cxnSp>
        <p:nvCxnSpPr>
          <p:cNvPr id="55" name="Straight Connector 54">
            <a:extLst>
              <a:ext uri="{FF2B5EF4-FFF2-40B4-BE49-F238E27FC236}">
                <a16:creationId xmlns:a16="http://schemas.microsoft.com/office/drawing/2014/main" id="{B8C258E3-C3A6-4E4C-AA92-CFA382DAE090}"/>
              </a:ext>
            </a:extLst>
          </p:cNvPr>
          <p:cNvCxnSpPr>
            <a:cxnSpLocks/>
          </p:cNvCxnSpPr>
          <p:nvPr/>
        </p:nvCxnSpPr>
        <p:spPr>
          <a:xfrm flipV="1">
            <a:off x="264075" y="1635007"/>
            <a:ext cx="4081388" cy="6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6585D41-1392-4066-8A05-832FA3ECC615}"/>
              </a:ext>
            </a:extLst>
          </p:cNvPr>
          <p:cNvCxnSpPr>
            <a:cxnSpLocks/>
          </p:cNvCxnSpPr>
          <p:nvPr/>
        </p:nvCxnSpPr>
        <p:spPr>
          <a:xfrm>
            <a:off x="264075" y="2078888"/>
            <a:ext cx="4081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FFE34F-2566-472A-BC17-910B59700A48}"/>
              </a:ext>
            </a:extLst>
          </p:cNvPr>
          <p:cNvCxnSpPr>
            <a:cxnSpLocks/>
          </p:cNvCxnSpPr>
          <p:nvPr/>
        </p:nvCxnSpPr>
        <p:spPr>
          <a:xfrm>
            <a:off x="264075" y="2516114"/>
            <a:ext cx="4081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C7C505F-ED3A-4D01-B09C-9DFF4834ED79}"/>
              </a:ext>
            </a:extLst>
          </p:cNvPr>
          <p:cNvCxnSpPr>
            <a:cxnSpLocks/>
            <a:endCxn id="53" idx="3"/>
          </p:cNvCxnSpPr>
          <p:nvPr/>
        </p:nvCxnSpPr>
        <p:spPr>
          <a:xfrm>
            <a:off x="264075" y="2953340"/>
            <a:ext cx="4081388" cy="39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A020380-B6A1-40E9-995A-4D6E8A3C22D8}"/>
              </a:ext>
            </a:extLst>
          </p:cNvPr>
          <p:cNvCxnSpPr>
            <a:cxnSpLocks/>
          </p:cNvCxnSpPr>
          <p:nvPr/>
        </p:nvCxnSpPr>
        <p:spPr>
          <a:xfrm>
            <a:off x="264075" y="3397222"/>
            <a:ext cx="4081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20CD23E-96BE-442D-BDBF-B3749C13328D}"/>
              </a:ext>
            </a:extLst>
          </p:cNvPr>
          <p:cNvCxnSpPr>
            <a:cxnSpLocks/>
          </p:cNvCxnSpPr>
          <p:nvPr/>
        </p:nvCxnSpPr>
        <p:spPr>
          <a:xfrm>
            <a:off x="264075" y="3834449"/>
            <a:ext cx="4081388" cy="24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842C7CC-E2BE-4434-A776-9DF27AFCE729}"/>
              </a:ext>
            </a:extLst>
          </p:cNvPr>
          <p:cNvCxnSpPr>
            <a:cxnSpLocks/>
          </p:cNvCxnSpPr>
          <p:nvPr/>
        </p:nvCxnSpPr>
        <p:spPr>
          <a:xfrm flipV="1">
            <a:off x="264075" y="4335022"/>
            <a:ext cx="4081388" cy="8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B114348-9FCA-4E37-92E9-2B9DB5A77F78}"/>
              </a:ext>
            </a:extLst>
          </p:cNvPr>
          <p:cNvCxnSpPr>
            <a:cxnSpLocks/>
          </p:cNvCxnSpPr>
          <p:nvPr/>
        </p:nvCxnSpPr>
        <p:spPr>
          <a:xfrm>
            <a:off x="784271" y="1204433"/>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B3566C5-CBBF-4B2A-92AE-6AC7E0300BF2}"/>
              </a:ext>
            </a:extLst>
          </p:cNvPr>
          <p:cNvCxnSpPr>
            <a:cxnSpLocks/>
          </p:cNvCxnSpPr>
          <p:nvPr/>
        </p:nvCxnSpPr>
        <p:spPr>
          <a:xfrm>
            <a:off x="1254788" y="1171994"/>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8B5CE81-A003-4261-B9E1-CE6D17359726}"/>
              </a:ext>
            </a:extLst>
          </p:cNvPr>
          <p:cNvCxnSpPr>
            <a:cxnSpLocks/>
          </p:cNvCxnSpPr>
          <p:nvPr/>
        </p:nvCxnSpPr>
        <p:spPr>
          <a:xfrm>
            <a:off x="1751938" y="1171994"/>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131AC33-DC4C-453E-BE09-482375A39DA6}"/>
              </a:ext>
            </a:extLst>
          </p:cNvPr>
          <p:cNvCxnSpPr>
            <a:cxnSpLocks/>
          </p:cNvCxnSpPr>
          <p:nvPr/>
        </p:nvCxnSpPr>
        <p:spPr>
          <a:xfrm>
            <a:off x="2284598" y="1171994"/>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CE7CF67-0FFC-4D97-A540-5EE1CAE086A8}"/>
              </a:ext>
            </a:extLst>
          </p:cNvPr>
          <p:cNvCxnSpPr>
            <a:cxnSpLocks/>
          </p:cNvCxnSpPr>
          <p:nvPr/>
        </p:nvCxnSpPr>
        <p:spPr>
          <a:xfrm>
            <a:off x="2843891" y="1204433"/>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7968E41-7AF7-4518-A516-D9264A28ED82}"/>
              </a:ext>
            </a:extLst>
          </p:cNvPr>
          <p:cNvCxnSpPr>
            <a:cxnSpLocks/>
          </p:cNvCxnSpPr>
          <p:nvPr/>
        </p:nvCxnSpPr>
        <p:spPr>
          <a:xfrm>
            <a:off x="3349919" y="1204433"/>
            <a:ext cx="0" cy="357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97BDC52-B125-4F4C-9718-395DC6128899}"/>
              </a:ext>
            </a:extLst>
          </p:cNvPr>
          <p:cNvCxnSpPr>
            <a:cxnSpLocks/>
          </p:cNvCxnSpPr>
          <p:nvPr/>
        </p:nvCxnSpPr>
        <p:spPr>
          <a:xfrm>
            <a:off x="3855947" y="1204433"/>
            <a:ext cx="0" cy="3576000"/>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1246C8B-86CB-48F9-9E9A-733550CB784E}"/>
              </a:ext>
            </a:extLst>
          </p:cNvPr>
          <p:cNvSpPr txBox="1"/>
          <p:nvPr/>
        </p:nvSpPr>
        <p:spPr>
          <a:xfrm>
            <a:off x="230184" y="1251959"/>
            <a:ext cx="473206" cy="276999"/>
          </a:xfrm>
          <a:prstGeom prst="rect">
            <a:avLst/>
          </a:prstGeom>
          <a:noFill/>
        </p:spPr>
        <p:txBody>
          <a:bodyPr wrap="none" rtlCol="0">
            <a:spAutoFit/>
          </a:bodyPr>
          <a:lstStyle/>
          <a:p>
            <a:r>
              <a:rPr lang="en-GB" sz="1200" dirty="0"/>
              <a:t>(0,0)</a:t>
            </a:r>
          </a:p>
        </p:txBody>
      </p:sp>
      <p:sp>
        <p:nvSpPr>
          <p:cNvPr id="70" name="TextBox 69">
            <a:extLst>
              <a:ext uri="{FF2B5EF4-FFF2-40B4-BE49-F238E27FC236}">
                <a16:creationId xmlns:a16="http://schemas.microsoft.com/office/drawing/2014/main" id="{32192B0B-E7FB-4800-B058-D666BF6407E1}"/>
              </a:ext>
            </a:extLst>
          </p:cNvPr>
          <p:cNvSpPr txBox="1"/>
          <p:nvPr/>
        </p:nvSpPr>
        <p:spPr>
          <a:xfrm>
            <a:off x="809443" y="1269096"/>
            <a:ext cx="473206" cy="276999"/>
          </a:xfrm>
          <a:prstGeom prst="rect">
            <a:avLst/>
          </a:prstGeom>
          <a:noFill/>
        </p:spPr>
        <p:txBody>
          <a:bodyPr wrap="none" rtlCol="0">
            <a:spAutoFit/>
          </a:bodyPr>
          <a:lstStyle/>
          <a:p>
            <a:r>
              <a:rPr lang="en-GB" sz="1200" dirty="0"/>
              <a:t>(0,1)</a:t>
            </a:r>
          </a:p>
        </p:txBody>
      </p:sp>
      <p:sp>
        <p:nvSpPr>
          <p:cNvPr id="71" name="TextBox 70">
            <a:extLst>
              <a:ext uri="{FF2B5EF4-FFF2-40B4-BE49-F238E27FC236}">
                <a16:creationId xmlns:a16="http://schemas.microsoft.com/office/drawing/2014/main" id="{30EE1F2B-5610-489A-934D-79B99CF9C2FB}"/>
              </a:ext>
            </a:extLst>
          </p:cNvPr>
          <p:cNvSpPr txBox="1"/>
          <p:nvPr/>
        </p:nvSpPr>
        <p:spPr>
          <a:xfrm>
            <a:off x="283205" y="1730575"/>
            <a:ext cx="473206" cy="276999"/>
          </a:xfrm>
          <a:prstGeom prst="rect">
            <a:avLst/>
          </a:prstGeom>
          <a:noFill/>
        </p:spPr>
        <p:txBody>
          <a:bodyPr wrap="none" rtlCol="0">
            <a:spAutoFit/>
          </a:bodyPr>
          <a:lstStyle/>
          <a:p>
            <a:r>
              <a:rPr lang="en-GB" sz="1200" dirty="0"/>
              <a:t>(1,0)</a:t>
            </a:r>
          </a:p>
        </p:txBody>
      </p:sp>
      <p:sp>
        <p:nvSpPr>
          <p:cNvPr id="72" name="TextBox 71">
            <a:extLst>
              <a:ext uri="{FF2B5EF4-FFF2-40B4-BE49-F238E27FC236}">
                <a16:creationId xmlns:a16="http://schemas.microsoft.com/office/drawing/2014/main" id="{C4B83060-D9C8-4B34-A6CF-74A22C0F125B}"/>
              </a:ext>
            </a:extLst>
          </p:cNvPr>
          <p:cNvSpPr txBox="1"/>
          <p:nvPr/>
        </p:nvSpPr>
        <p:spPr>
          <a:xfrm>
            <a:off x="274253" y="4418321"/>
            <a:ext cx="473206" cy="276999"/>
          </a:xfrm>
          <a:prstGeom prst="rect">
            <a:avLst/>
          </a:prstGeom>
          <a:noFill/>
        </p:spPr>
        <p:txBody>
          <a:bodyPr wrap="none" rtlCol="0">
            <a:spAutoFit/>
          </a:bodyPr>
          <a:lstStyle/>
          <a:p>
            <a:r>
              <a:rPr lang="en-GB" sz="1200" dirty="0"/>
              <a:t>(7,0)</a:t>
            </a:r>
          </a:p>
        </p:txBody>
      </p:sp>
      <p:sp>
        <p:nvSpPr>
          <p:cNvPr id="73" name="TextBox 72">
            <a:extLst>
              <a:ext uri="{FF2B5EF4-FFF2-40B4-BE49-F238E27FC236}">
                <a16:creationId xmlns:a16="http://schemas.microsoft.com/office/drawing/2014/main" id="{6B0F1E69-A0EB-4A21-A2AA-FEE5473BC22A}"/>
              </a:ext>
            </a:extLst>
          </p:cNvPr>
          <p:cNvSpPr txBox="1"/>
          <p:nvPr/>
        </p:nvSpPr>
        <p:spPr>
          <a:xfrm>
            <a:off x="3928354" y="4398136"/>
            <a:ext cx="473206" cy="276999"/>
          </a:xfrm>
          <a:prstGeom prst="rect">
            <a:avLst/>
          </a:prstGeom>
          <a:noFill/>
        </p:spPr>
        <p:txBody>
          <a:bodyPr wrap="none" rtlCol="0">
            <a:spAutoFit/>
          </a:bodyPr>
          <a:lstStyle/>
          <a:p>
            <a:r>
              <a:rPr lang="en-GB" sz="1200" dirty="0"/>
              <a:t>(7,7)</a:t>
            </a:r>
          </a:p>
        </p:txBody>
      </p:sp>
      <p:sp>
        <p:nvSpPr>
          <p:cNvPr id="74" name="TextBox 73">
            <a:extLst>
              <a:ext uri="{FF2B5EF4-FFF2-40B4-BE49-F238E27FC236}">
                <a16:creationId xmlns:a16="http://schemas.microsoft.com/office/drawing/2014/main" id="{5A1A5563-3CD4-403C-9250-A43F085598E9}"/>
              </a:ext>
            </a:extLst>
          </p:cNvPr>
          <p:cNvSpPr txBox="1"/>
          <p:nvPr/>
        </p:nvSpPr>
        <p:spPr>
          <a:xfrm>
            <a:off x="3884228" y="2621414"/>
            <a:ext cx="473206" cy="276999"/>
          </a:xfrm>
          <a:prstGeom prst="rect">
            <a:avLst/>
          </a:prstGeom>
          <a:noFill/>
        </p:spPr>
        <p:txBody>
          <a:bodyPr wrap="none" rtlCol="0">
            <a:spAutoFit/>
          </a:bodyPr>
          <a:lstStyle/>
          <a:p>
            <a:r>
              <a:rPr lang="en-GB" sz="1200" dirty="0"/>
              <a:t>(3,7)</a:t>
            </a:r>
          </a:p>
        </p:txBody>
      </p:sp>
      <p:sp>
        <p:nvSpPr>
          <p:cNvPr id="75" name="TextBox 74">
            <a:extLst>
              <a:ext uri="{FF2B5EF4-FFF2-40B4-BE49-F238E27FC236}">
                <a16:creationId xmlns:a16="http://schemas.microsoft.com/office/drawing/2014/main" id="{A73646D4-85C1-45E2-919F-9418EB90037F}"/>
              </a:ext>
            </a:extLst>
          </p:cNvPr>
          <p:cNvSpPr txBox="1"/>
          <p:nvPr/>
        </p:nvSpPr>
        <p:spPr>
          <a:xfrm>
            <a:off x="3870299" y="1271989"/>
            <a:ext cx="473206" cy="276999"/>
          </a:xfrm>
          <a:prstGeom prst="rect">
            <a:avLst/>
          </a:prstGeom>
          <a:noFill/>
        </p:spPr>
        <p:txBody>
          <a:bodyPr wrap="none" rtlCol="0">
            <a:spAutoFit/>
          </a:bodyPr>
          <a:lstStyle/>
          <a:p>
            <a:r>
              <a:rPr lang="en-GB" sz="1200" dirty="0"/>
              <a:t>(0,7)</a:t>
            </a:r>
          </a:p>
        </p:txBody>
      </p:sp>
      <p:sp>
        <p:nvSpPr>
          <p:cNvPr id="76" name="TextBox 75">
            <a:extLst>
              <a:ext uri="{FF2B5EF4-FFF2-40B4-BE49-F238E27FC236}">
                <a16:creationId xmlns:a16="http://schemas.microsoft.com/office/drawing/2014/main" id="{7E319EF4-A85E-450A-B344-89A32A60CE92}"/>
              </a:ext>
            </a:extLst>
          </p:cNvPr>
          <p:cNvSpPr txBox="1"/>
          <p:nvPr/>
        </p:nvSpPr>
        <p:spPr>
          <a:xfrm>
            <a:off x="1664289" y="3512803"/>
            <a:ext cx="473206" cy="276999"/>
          </a:xfrm>
          <a:prstGeom prst="rect">
            <a:avLst/>
          </a:prstGeom>
          <a:noFill/>
        </p:spPr>
        <p:txBody>
          <a:bodyPr wrap="none" rtlCol="0">
            <a:spAutoFit/>
          </a:bodyPr>
          <a:lstStyle/>
          <a:p>
            <a:r>
              <a:rPr lang="en-GB" sz="1200" dirty="0"/>
              <a:t>(5,3)</a:t>
            </a:r>
          </a:p>
        </p:txBody>
      </p:sp>
      <p:sp>
        <p:nvSpPr>
          <p:cNvPr id="77" name="TextBox 76">
            <a:extLst>
              <a:ext uri="{FF2B5EF4-FFF2-40B4-BE49-F238E27FC236}">
                <a16:creationId xmlns:a16="http://schemas.microsoft.com/office/drawing/2014/main" id="{FFF1CB3A-8DA8-41B3-8EF7-C47A810336D5}"/>
              </a:ext>
            </a:extLst>
          </p:cNvPr>
          <p:cNvSpPr txBox="1"/>
          <p:nvPr/>
        </p:nvSpPr>
        <p:spPr>
          <a:xfrm>
            <a:off x="187125" y="5180419"/>
            <a:ext cx="473206" cy="276999"/>
          </a:xfrm>
          <a:prstGeom prst="rect">
            <a:avLst/>
          </a:prstGeom>
          <a:noFill/>
        </p:spPr>
        <p:txBody>
          <a:bodyPr wrap="none" rtlCol="0">
            <a:spAutoFit/>
          </a:bodyPr>
          <a:lstStyle/>
          <a:p>
            <a:r>
              <a:rPr lang="en-GB" sz="1200" dirty="0"/>
              <a:t>(0,0)</a:t>
            </a:r>
          </a:p>
        </p:txBody>
      </p:sp>
      <p:cxnSp>
        <p:nvCxnSpPr>
          <p:cNvPr id="79" name="Straight Connector 78">
            <a:extLst>
              <a:ext uri="{FF2B5EF4-FFF2-40B4-BE49-F238E27FC236}">
                <a16:creationId xmlns:a16="http://schemas.microsoft.com/office/drawing/2014/main" id="{A1398267-F9F7-437E-B289-278308C21E51}"/>
              </a:ext>
            </a:extLst>
          </p:cNvPr>
          <p:cNvCxnSpPr/>
          <p:nvPr/>
        </p:nvCxnSpPr>
        <p:spPr>
          <a:xfrm>
            <a:off x="36552" y="5067714"/>
            <a:ext cx="51796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A8BE22D-8B77-438D-A5D1-70C469C6E76D}"/>
              </a:ext>
            </a:extLst>
          </p:cNvPr>
          <p:cNvCxnSpPr>
            <a:cxnSpLocks/>
          </p:cNvCxnSpPr>
          <p:nvPr/>
        </p:nvCxnSpPr>
        <p:spPr>
          <a:xfrm flipH="1">
            <a:off x="804578" y="5072855"/>
            <a:ext cx="42531" cy="1665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7134A69-A783-4590-AA4D-991967C75128}"/>
              </a:ext>
            </a:extLst>
          </p:cNvPr>
          <p:cNvCxnSpPr>
            <a:cxnSpLocks/>
          </p:cNvCxnSpPr>
          <p:nvPr/>
        </p:nvCxnSpPr>
        <p:spPr>
          <a:xfrm flipH="1">
            <a:off x="1303889" y="5129667"/>
            <a:ext cx="42531" cy="1665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2BCB7DD-4399-48F6-ACCC-2C576B88F829}"/>
              </a:ext>
            </a:extLst>
          </p:cNvPr>
          <p:cNvCxnSpPr>
            <a:cxnSpLocks/>
          </p:cNvCxnSpPr>
          <p:nvPr/>
        </p:nvCxnSpPr>
        <p:spPr>
          <a:xfrm flipH="1">
            <a:off x="1929323" y="5101307"/>
            <a:ext cx="42531" cy="1665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BC34C33-0131-4C9B-B2E4-0F5B3BCDEC0E}"/>
              </a:ext>
            </a:extLst>
          </p:cNvPr>
          <p:cNvCxnSpPr>
            <a:cxnSpLocks/>
          </p:cNvCxnSpPr>
          <p:nvPr/>
        </p:nvCxnSpPr>
        <p:spPr>
          <a:xfrm flipH="1">
            <a:off x="2445780" y="5109490"/>
            <a:ext cx="42531" cy="1665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DDDBCD1-587D-4CC7-B86F-0F975560DBAF}"/>
              </a:ext>
            </a:extLst>
          </p:cNvPr>
          <p:cNvCxnSpPr>
            <a:cxnSpLocks/>
          </p:cNvCxnSpPr>
          <p:nvPr/>
        </p:nvCxnSpPr>
        <p:spPr>
          <a:xfrm flipH="1">
            <a:off x="2865299" y="5109490"/>
            <a:ext cx="42531" cy="1665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37E3582-42A8-4DF5-A706-E9C9DA909075}"/>
              </a:ext>
            </a:extLst>
          </p:cNvPr>
          <p:cNvCxnSpPr/>
          <p:nvPr/>
        </p:nvCxnSpPr>
        <p:spPr>
          <a:xfrm>
            <a:off x="20929" y="5545677"/>
            <a:ext cx="5179622" cy="0"/>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F901A1CC-DB81-42F1-AFE7-6359AC3DDFA0}"/>
              </a:ext>
            </a:extLst>
          </p:cNvPr>
          <p:cNvSpPr txBox="1"/>
          <p:nvPr/>
        </p:nvSpPr>
        <p:spPr>
          <a:xfrm>
            <a:off x="321391" y="5649447"/>
            <a:ext cx="263214" cy="276999"/>
          </a:xfrm>
          <a:prstGeom prst="rect">
            <a:avLst/>
          </a:prstGeom>
          <a:noFill/>
        </p:spPr>
        <p:txBody>
          <a:bodyPr wrap="square" rtlCol="0">
            <a:spAutoFit/>
          </a:bodyPr>
          <a:lstStyle/>
          <a:p>
            <a:r>
              <a:rPr lang="en-GB" sz="1200" dirty="0">
                <a:solidFill>
                  <a:srgbClr val="FF0000"/>
                </a:solidFill>
              </a:rPr>
              <a:t>0</a:t>
            </a:r>
          </a:p>
        </p:txBody>
      </p:sp>
      <p:cxnSp>
        <p:nvCxnSpPr>
          <p:cNvPr id="92" name="Straight Connector 91">
            <a:extLst>
              <a:ext uri="{FF2B5EF4-FFF2-40B4-BE49-F238E27FC236}">
                <a16:creationId xmlns:a16="http://schemas.microsoft.com/office/drawing/2014/main" id="{14AC401D-CA4D-4F23-A209-859A1B48CCDF}"/>
              </a:ext>
            </a:extLst>
          </p:cNvPr>
          <p:cNvCxnSpPr>
            <a:cxnSpLocks/>
          </p:cNvCxnSpPr>
          <p:nvPr/>
        </p:nvCxnSpPr>
        <p:spPr>
          <a:xfrm flipH="1">
            <a:off x="252627" y="5129666"/>
            <a:ext cx="42531" cy="1665351"/>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F999ABC-0062-4813-A392-9349012032F7}"/>
              </a:ext>
            </a:extLst>
          </p:cNvPr>
          <p:cNvSpPr txBox="1"/>
          <p:nvPr/>
        </p:nvSpPr>
        <p:spPr>
          <a:xfrm>
            <a:off x="4187904" y="5623374"/>
            <a:ext cx="263214" cy="276999"/>
          </a:xfrm>
          <a:prstGeom prst="rect">
            <a:avLst/>
          </a:prstGeom>
          <a:noFill/>
        </p:spPr>
        <p:txBody>
          <a:bodyPr wrap="square" rtlCol="0">
            <a:spAutoFit/>
          </a:bodyPr>
          <a:lstStyle/>
          <a:p>
            <a:r>
              <a:rPr lang="en-GB" sz="1200" b="1" dirty="0">
                <a:solidFill>
                  <a:sysClr val="windowText" lastClr="000000"/>
                </a:solidFill>
              </a:rPr>
              <a:t>8</a:t>
            </a:r>
          </a:p>
        </p:txBody>
      </p:sp>
      <p:cxnSp>
        <p:nvCxnSpPr>
          <p:cNvPr id="94" name="Straight Connector 93">
            <a:extLst>
              <a:ext uri="{FF2B5EF4-FFF2-40B4-BE49-F238E27FC236}">
                <a16:creationId xmlns:a16="http://schemas.microsoft.com/office/drawing/2014/main" id="{45B7AE63-2F69-4BE2-AA7C-C31DE555CC62}"/>
              </a:ext>
            </a:extLst>
          </p:cNvPr>
          <p:cNvCxnSpPr/>
          <p:nvPr/>
        </p:nvCxnSpPr>
        <p:spPr>
          <a:xfrm>
            <a:off x="20929" y="6039031"/>
            <a:ext cx="5179622" cy="0"/>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94294048-F54F-4DE8-A95B-0F18DD92AEBD}"/>
              </a:ext>
            </a:extLst>
          </p:cNvPr>
          <p:cNvSpPr txBox="1"/>
          <p:nvPr/>
        </p:nvSpPr>
        <p:spPr>
          <a:xfrm>
            <a:off x="847109" y="5199173"/>
            <a:ext cx="473206" cy="276999"/>
          </a:xfrm>
          <a:prstGeom prst="rect">
            <a:avLst/>
          </a:prstGeom>
          <a:noFill/>
        </p:spPr>
        <p:txBody>
          <a:bodyPr wrap="none" rtlCol="0">
            <a:spAutoFit/>
          </a:bodyPr>
          <a:lstStyle/>
          <a:p>
            <a:r>
              <a:rPr lang="en-GB" sz="1200" dirty="0"/>
              <a:t>(0,1)</a:t>
            </a:r>
          </a:p>
        </p:txBody>
      </p:sp>
      <p:sp>
        <p:nvSpPr>
          <p:cNvPr id="96" name="TextBox 95">
            <a:extLst>
              <a:ext uri="{FF2B5EF4-FFF2-40B4-BE49-F238E27FC236}">
                <a16:creationId xmlns:a16="http://schemas.microsoft.com/office/drawing/2014/main" id="{8C815A37-0994-4934-83E0-AB6068460360}"/>
              </a:ext>
            </a:extLst>
          </p:cNvPr>
          <p:cNvSpPr txBox="1"/>
          <p:nvPr/>
        </p:nvSpPr>
        <p:spPr>
          <a:xfrm>
            <a:off x="926947" y="5649447"/>
            <a:ext cx="263214" cy="276999"/>
          </a:xfrm>
          <a:prstGeom prst="rect">
            <a:avLst/>
          </a:prstGeom>
          <a:noFill/>
        </p:spPr>
        <p:txBody>
          <a:bodyPr wrap="square" rtlCol="0">
            <a:spAutoFit/>
          </a:bodyPr>
          <a:lstStyle/>
          <a:p>
            <a:r>
              <a:rPr lang="en-GB" sz="1200" dirty="0">
                <a:solidFill>
                  <a:srgbClr val="FF0000"/>
                </a:solidFill>
              </a:rPr>
              <a:t>0</a:t>
            </a:r>
          </a:p>
        </p:txBody>
      </p:sp>
      <p:sp>
        <p:nvSpPr>
          <p:cNvPr id="97" name="TextBox 96">
            <a:extLst>
              <a:ext uri="{FF2B5EF4-FFF2-40B4-BE49-F238E27FC236}">
                <a16:creationId xmlns:a16="http://schemas.microsoft.com/office/drawing/2014/main" id="{06522E15-EA01-45C8-A87A-954279F888F6}"/>
              </a:ext>
            </a:extLst>
          </p:cNvPr>
          <p:cNvSpPr txBox="1"/>
          <p:nvPr/>
        </p:nvSpPr>
        <p:spPr>
          <a:xfrm>
            <a:off x="1290299" y="1229097"/>
            <a:ext cx="473206" cy="276999"/>
          </a:xfrm>
          <a:prstGeom prst="rect">
            <a:avLst/>
          </a:prstGeom>
          <a:noFill/>
        </p:spPr>
        <p:txBody>
          <a:bodyPr wrap="none" rtlCol="0">
            <a:spAutoFit/>
          </a:bodyPr>
          <a:lstStyle/>
          <a:p>
            <a:r>
              <a:rPr lang="en-GB" sz="1200" dirty="0"/>
              <a:t>(0,2)</a:t>
            </a:r>
          </a:p>
        </p:txBody>
      </p:sp>
      <p:sp>
        <p:nvSpPr>
          <p:cNvPr id="98" name="TextBox 97">
            <a:extLst>
              <a:ext uri="{FF2B5EF4-FFF2-40B4-BE49-F238E27FC236}">
                <a16:creationId xmlns:a16="http://schemas.microsoft.com/office/drawing/2014/main" id="{5EF1C2BD-3632-4F15-9BFB-96506943B217}"/>
              </a:ext>
            </a:extLst>
          </p:cNvPr>
          <p:cNvSpPr txBox="1"/>
          <p:nvPr/>
        </p:nvSpPr>
        <p:spPr>
          <a:xfrm>
            <a:off x="1444797" y="5216620"/>
            <a:ext cx="473206" cy="276999"/>
          </a:xfrm>
          <a:prstGeom prst="rect">
            <a:avLst/>
          </a:prstGeom>
          <a:noFill/>
        </p:spPr>
        <p:txBody>
          <a:bodyPr wrap="none" rtlCol="0">
            <a:spAutoFit/>
          </a:bodyPr>
          <a:lstStyle/>
          <a:p>
            <a:r>
              <a:rPr lang="en-GB" sz="1200" dirty="0"/>
              <a:t>(0,2)</a:t>
            </a:r>
          </a:p>
        </p:txBody>
      </p:sp>
      <p:sp>
        <p:nvSpPr>
          <p:cNvPr id="99" name="TextBox 98">
            <a:extLst>
              <a:ext uri="{FF2B5EF4-FFF2-40B4-BE49-F238E27FC236}">
                <a16:creationId xmlns:a16="http://schemas.microsoft.com/office/drawing/2014/main" id="{29A233AD-7B97-4EB2-8273-604CD721E8B7}"/>
              </a:ext>
            </a:extLst>
          </p:cNvPr>
          <p:cNvSpPr txBox="1"/>
          <p:nvPr/>
        </p:nvSpPr>
        <p:spPr>
          <a:xfrm>
            <a:off x="1522649" y="5658263"/>
            <a:ext cx="263214" cy="276999"/>
          </a:xfrm>
          <a:prstGeom prst="rect">
            <a:avLst/>
          </a:prstGeom>
          <a:noFill/>
        </p:spPr>
        <p:txBody>
          <a:bodyPr wrap="square" rtlCol="0">
            <a:spAutoFit/>
          </a:bodyPr>
          <a:lstStyle/>
          <a:p>
            <a:r>
              <a:rPr lang="en-GB" sz="1200" dirty="0">
                <a:solidFill>
                  <a:srgbClr val="FF0000"/>
                </a:solidFill>
              </a:rPr>
              <a:t>8</a:t>
            </a:r>
          </a:p>
        </p:txBody>
      </p:sp>
      <p:sp>
        <p:nvSpPr>
          <p:cNvPr id="100" name="TextBox 99">
            <a:extLst>
              <a:ext uri="{FF2B5EF4-FFF2-40B4-BE49-F238E27FC236}">
                <a16:creationId xmlns:a16="http://schemas.microsoft.com/office/drawing/2014/main" id="{4D021161-4EEB-4507-AEA5-E9236418D16E}"/>
              </a:ext>
            </a:extLst>
          </p:cNvPr>
          <p:cNvSpPr txBox="1"/>
          <p:nvPr/>
        </p:nvSpPr>
        <p:spPr>
          <a:xfrm>
            <a:off x="11024838" y="4335022"/>
            <a:ext cx="263214" cy="276999"/>
          </a:xfrm>
          <a:prstGeom prst="rect">
            <a:avLst/>
          </a:prstGeom>
          <a:noFill/>
        </p:spPr>
        <p:txBody>
          <a:bodyPr wrap="none" rtlCol="0">
            <a:spAutoFit/>
          </a:bodyPr>
          <a:lstStyle/>
          <a:p>
            <a:r>
              <a:rPr lang="en-GB" sz="1200" dirty="0">
                <a:solidFill>
                  <a:srgbClr val="FF0000"/>
                </a:solidFill>
              </a:rPr>
              <a:t>0</a:t>
            </a:r>
          </a:p>
        </p:txBody>
      </p:sp>
      <p:cxnSp>
        <p:nvCxnSpPr>
          <p:cNvPr id="101" name="Straight Connector 100">
            <a:extLst>
              <a:ext uri="{FF2B5EF4-FFF2-40B4-BE49-F238E27FC236}">
                <a16:creationId xmlns:a16="http://schemas.microsoft.com/office/drawing/2014/main" id="{E2EF7130-C93A-421A-B6BB-36A4D6848801}"/>
              </a:ext>
            </a:extLst>
          </p:cNvPr>
          <p:cNvCxnSpPr>
            <a:cxnSpLocks/>
          </p:cNvCxnSpPr>
          <p:nvPr/>
        </p:nvCxnSpPr>
        <p:spPr>
          <a:xfrm flipH="1">
            <a:off x="3353918" y="5085941"/>
            <a:ext cx="42531" cy="1665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A1A1387-3748-4F21-97E4-BBA098B270D1}"/>
              </a:ext>
            </a:extLst>
          </p:cNvPr>
          <p:cNvCxnSpPr>
            <a:cxnSpLocks/>
          </p:cNvCxnSpPr>
          <p:nvPr/>
        </p:nvCxnSpPr>
        <p:spPr>
          <a:xfrm flipH="1">
            <a:off x="3951839" y="5101307"/>
            <a:ext cx="42531" cy="1665351"/>
          </a:xfrm>
          <a:prstGeom prst="line">
            <a:avLst/>
          </a:prstGeom>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53D4631-B863-4CAD-B710-2B2095B904E3}"/>
              </a:ext>
            </a:extLst>
          </p:cNvPr>
          <p:cNvSpPr txBox="1"/>
          <p:nvPr/>
        </p:nvSpPr>
        <p:spPr>
          <a:xfrm>
            <a:off x="3475470" y="5175892"/>
            <a:ext cx="473206" cy="276999"/>
          </a:xfrm>
          <a:prstGeom prst="rect">
            <a:avLst/>
          </a:prstGeom>
          <a:noFill/>
        </p:spPr>
        <p:txBody>
          <a:bodyPr wrap="none" rtlCol="0">
            <a:spAutoFit/>
          </a:bodyPr>
          <a:lstStyle/>
          <a:p>
            <a:r>
              <a:rPr lang="en-GB" sz="1200" dirty="0"/>
              <a:t>(7,7)</a:t>
            </a:r>
          </a:p>
        </p:txBody>
      </p:sp>
      <p:sp>
        <p:nvSpPr>
          <p:cNvPr id="104" name="TextBox 103">
            <a:extLst>
              <a:ext uri="{FF2B5EF4-FFF2-40B4-BE49-F238E27FC236}">
                <a16:creationId xmlns:a16="http://schemas.microsoft.com/office/drawing/2014/main" id="{B2FEC3D4-6F99-4906-869D-E8370A78FEE0}"/>
              </a:ext>
            </a:extLst>
          </p:cNvPr>
          <p:cNvSpPr txBox="1"/>
          <p:nvPr/>
        </p:nvSpPr>
        <p:spPr>
          <a:xfrm>
            <a:off x="3571903" y="5685342"/>
            <a:ext cx="263214" cy="276999"/>
          </a:xfrm>
          <a:prstGeom prst="rect">
            <a:avLst/>
          </a:prstGeom>
          <a:noFill/>
        </p:spPr>
        <p:txBody>
          <a:bodyPr wrap="none" rtlCol="0">
            <a:spAutoFit/>
          </a:bodyPr>
          <a:lstStyle/>
          <a:p>
            <a:r>
              <a:rPr lang="en-GB" sz="1200" dirty="0">
                <a:solidFill>
                  <a:srgbClr val="FF0000"/>
                </a:solidFill>
              </a:rPr>
              <a:t>0</a:t>
            </a:r>
          </a:p>
        </p:txBody>
      </p:sp>
      <p:sp>
        <p:nvSpPr>
          <p:cNvPr id="105" name="TextBox 104">
            <a:extLst>
              <a:ext uri="{FF2B5EF4-FFF2-40B4-BE49-F238E27FC236}">
                <a16:creationId xmlns:a16="http://schemas.microsoft.com/office/drawing/2014/main" id="{54FA2C35-1286-4870-BAF5-D549DAA5DB1B}"/>
              </a:ext>
            </a:extLst>
          </p:cNvPr>
          <p:cNvSpPr txBox="1"/>
          <p:nvPr/>
        </p:nvSpPr>
        <p:spPr>
          <a:xfrm>
            <a:off x="2447634" y="5211577"/>
            <a:ext cx="473206" cy="276999"/>
          </a:xfrm>
          <a:prstGeom prst="rect">
            <a:avLst/>
          </a:prstGeom>
          <a:noFill/>
        </p:spPr>
        <p:txBody>
          <a:bodyPr wrap="none" rtlCol="0">
            <a:spAutoFit/>
          </a:bodyPr>
          <a:lstStyle/>
          <a:p>
            <a:r>
              <a:rPr lang="en-GB" sz="1200" dirty="0"/>
              <a:t>(5,3)</a:t>
            </a:r>
          </a:p>
        </p:txBody>
      </p:sp>
      <p:sp>
        <p:nvSpPr>
          <p:cNvPr id="106" name="TextBox 105">
            <a:extLst>
              <a:ext uri="{FF2B5EF4-FFF2-40B4-BE49-F238E27FC236}">
                <a16:creationId xmlns:a16="http://schemas.microsoft.com/office/drawing/2014/main" id="{835981DF-AA1C-467E-A778-28C540C9C633}"/>
              </a:ext>
            </a:extLst>
          </p:cNvPr>
          <p:cNvSpPr txBox="1"/>
          <p:nvPr/>
        </p:nvSpPr>
        <p:spPr>
          <a:xfrm>
            <a:off x="2552630" y="5658263"/>
            <a:ext cx="263214" cy="276999"/>
          </a:xfrm>
          <a:prstGeom prst="rect">
            <a:avLst/>
          </a:prstGeom>
          <a:noFill/>
        </p:spPr>
        <p:txBody>
          <a:bodyPr wrap="none" rtlCol="0">
            <a:spAutoFit/>
          </a:bodyPr>
          <a:lstStyle/>
          <a:p>
            <a:r>
              <a:rPr lang="en-GB" sz="1200" dirty="0">
                <a:solidFill>
                  <a:srgbClr val="FF0000"/>
                </a:solidFill>
              </a:rPr>
              <a:t>3</a:t>
            </a:r>
          </a:p>
        </p:txBody>
      </p:sp>
      <p:sp>
        <p:nvSpPr>
          <p:cNvPr id="107" name="TextBox 106">
            <a:extLst>
              <a:ext uri="{FF2B5EF4-FFF2-40B4-BE49-F238E27FC236}">
                <a16:creationId xmlns:a16="http://schemas.microsoft.com/office/drawing/2014/main" id="{87183461-CA91-4967-9D41-6C184BFE7AEA}"/>
              </a:ext>
            </a:extLst>
          </p:cNvPr>
          <p:cNvSpPr txBox="1"/>
          <p:nvPr/>
        </p:nvSpPr>
        <p:spPr>
          <a:xfrm>
            <a:off x="4122090" y="6208969"/>
            <a:ext cx="263214" cy="276999"/>
          </a:xfrm>
          <a:prstGeom prst="rect">
            <a:avLst/>
          </a:prstGeom>
          <a:noFill/>
        </p:spPr>
        <p:txBody>
          <a:bodyPr wrap="square" rtlCol="0">
            <a:spAutoFit/>
          </a:bodyPr>
          <a:lstStyle/>
          <a:p>
            <a:r>
              <a:rPr lang="en-GB" sz="1200" b="1" dirty="0">
                <a:solidFill>
                  <a:sysClr val="windowText" lastClr="000000"/>
                </a:solidFill>
              </a:rPr>
              <a:t>1</a:t>
            </a:r>
          </a:p>
        </p:txBody>
      </p:sp>
      <p:sp>
        <p:nvSpPr>
          <p:cNvPr id="90" name="TextBox 89">
            <a:extLst>
              <a:ext uri="{FF2B5EF4-FFF2-40B4-BE49-F238E27FC236}">
                <a16:creationId xmlns:a16="http://schemas.microsoft.com/office/drawing/2014/main" id="{E82678BB-3DCE-4376-B056-ABB6EB93F4D2}"/>
              </a:ext>
            </a:extLst>
          </p:cNvPr>
          <p:cNvSpPr txBox="1"/>
          <p:nvPr/>
        </p:nvSpPr>
        <p:spPr>
          <a:xfrm>
            <a:off x="2526294" y="6230845"/>
            <a:ext cx="263214" cy="276999"/>
          </a:xfrm>
          <a:prstGeom prst="rect">
            <a:avLst/>
          </a:prstGeom>
          <a:noFill/>
        </p:spPr>
        <p:txBody>
          <a:bodyPr wrap="none" rtlCol="0">
            <a:spAutoFit/>
          </a:bodyPr>
          <a:lstStyle/>
          <a:p>
            <a:r>
              <a:rPr lang="en-GB" sz="1200" dirty="0">
                <a:solidFill>
                  <a:srgbClr val="FF0000"/>
                </a:solidFill>
              </a:rPr>
              <a:t>8</a:t>
            </a:r>
          </a:p>
        </p:txBody>
      </p:sp>
      <p:sp>
        <p:nvSpPr>
          <p:cNvPr id="108" name="TextBox 107">
            <a:extLst>
              <a:ext uri="{FF2B5EF4-FFF2-40B4-BE49-F238E27FC236}">
                <a16:creationId xmlns:a16="http://schemas.microsoft.com/office/drawing/2014/main" id="{B21A6894-51AC-4B0F-9564-43B8269CABBB}"/>
              </a:ext>
            </a:extLst>
          </p:cNvPr>
          <p:cNvSpPr txBox="1"/>
          <p:nvPr/>
        </p:nvSpPr>
        <p:spPr>
          <a:xfrm>
            <a:off x="1526902" y="6183321"/>
            <a:ext cx="263214" cy="276999"/>
          </a:xfrm>
          <a:prstGeom prst="rect">
            <a:avLst/>
          </a:prstGeom>
          <a:noFill/>
        </p:spPr>
        <p:txBody>
          <a:bodyPr wrap="square" rtlCol="0">
            <a:spAutoFit/>
          </a:bodyPr>
          <a:lstStyle/>
          <a:p>
            <a:r>
              <a:rPr lang="en-GB" sz="1200" dirty="0">
                <a:solidFill>
                  <a:srgbClr val="FF0000"/>
                </a:solidFill>
              </a:rPr>
              <a:t>0</a:t>
            </a:r>
          </a:p>
        </p:txBody>
      </p:sp>
      <p:sp>
        <p:nvSpPr>
          <p:cNvPr id="109" name="TextBox 108">
            <a:extLst>
              <a:ext uri="{FF2B5EF4-FFF2-40B4-BE49-F238E27FC236}">
                <a16:creationId xmlns:a16="http://schemas.microsoft.com/office/drawing/2014/main" id="{036DA5DF-34BC-4F37-B571-69BFF36D6F87}"/>
              </a:ext>
            </a:extLst>
          </p:cNvPr>
          <p:cNvSpPr txBox="1"/>
          <p:nvPr/>
        </p:nvSpPr>
        <p:spPr>
          <a:xfrm>
            <a:off x="887522" y="6192852"/>
            <a:ext cx="263214" cy="276999"/>
          </a:xfrm>
          <a:prstGeom prst="rect">
            <a:avLst/>
          </a:prstGeom>
          <a:noFill/>
        </p:spPr>
        <p:txBody>
          <a:bodyPr wrap="square" rtlCol="0">
            <a:spAutoFit/>
          </a:bodyPr>
          <a:lstStyle/>
          <a:p>
            <a:r>
              <a:rPr lang="en-GB" sz="1200" dirty="0">
                <a:solidFill>
                  <a:srgbClr val="FF0000"/>
                </a:solidFill>
              </a:rPr>
              <a:t>0</a:t>
            </a:r>
          </a:p>
        </p:txBody>
      </p:sp>
      <p:sp>
        <p:nvSpPr>
          <p:cNvPr id="110" name="TextBox 109">
            <a:extLst>
              <a:ext uri="{FF2B5EF4-FFF2-40B4-BE49-F238E27FC236}">
                <a16:creationId xmlns:a16="http://schemas.microsoft.com/office/drawing/2014/main" id="{DD5707DE-02DF-4293-AB47-0324EEE792A7}"/>
              </a:ext>
            </a:extLst>
          </p:cNvPr>
          <p:cNvSpPr txBox="1"/>
          <p:nvPr/>
        </p:nvSpPr>
        <p:spPr>
          <a:xfrm>
            <a:off x="363053" y="6141486"/>
            <a:ext cx="263214" cy="276999"/>
          </a:xfrm>
          <a:prstGeom prst="rect">
            <a:avLst/>
          </a:prstGeom>
          <a:noFill/>
        </p:spPr>
        <p:txBody>
          <a:bodyPr wrap="square" rtlCol="0">
            <a:spAutoFit/>
          </a:bodyPr>
          <a:lstStyle/>
          <a:p>
            <a:r>
              <a:rPr lang="en-GB" sz="1200" dirty="0">
                <a:solidFill>
                  <a:srgbClr val="FF0000"/>
                </a:solidFill>
              </a:rPr>
              <a:t>0</a:t>
            </a:r>
          </a:p>
        </p:txBody>
      </p:sp>
      <p:cxnSp>
        <p:nvCxnSpPr>
          <p:cNvPr id="111" name="Straight Connector 110">
            <a:extLst>
              <a:ext uri="{FF2B5EF4-FFF2-40B4-BE49-F238E27FC236}">
                <a16:creationId xmlns:a16="http://schemas.microsoft.com/office/drawing/2014/main" id="{390ADADD-3CF2-4C30-BEFB-1641950E9C3E}"/>
              </a:ext>
            </a:extLst>
          </p:cNvPr>
          <p:cNvCxnSpPr>
            <a:cxnSpLocks/>
          </p:cNvCxnSpPr>
          <p:nvPr/>
        </p:nvCxnSpPr>
        <p:spPr>
          <a:xfrm flipH="1">
            <a:off x="4713670" y="5029531"/>
            <a:ext cx="42531" cy="1665351"/>
          </a:xfrm>
          <a:prstGeom prst="line">
            <a:avLst/>
          </a:prstGeom>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C6088B49-2EA3-4FAB-BC65-A4B820B82FAD}"/>
              </a:ext>
            </a:extLst>
          </p:cNvPr>
          <p:cNvSpPr txBox="1"/>
          <p:nvPr/>
        </p:nvSpPr>
        <p:spPr>
          <a:xfrm>
            <a:off x="4207905" y="5132331"/>
            <a:ext cx="570734" cy="276999"/>
          </a:xfrm>
          <a:prstGeom prst="rect">
            <a:avLst/>
          </a:prstGeom>
          <a:noFill/>
        </p:spPr>
        <p:txBody>
          <a:bodyPr wrap="none" rtlCol="0">
            <a:spAutoFit/>
          </a:bodyPr>
          <a:lstStyle/>
          <a:p>
            <a:r>
              <a:rPr lang="en-GB" sz="1200" dirty="0"/>
              <a:t>Target</a:t>
            </a:r>
          </a:p>
        </p:txBody>
      </p:sp>
    </p:spTree>
    <p:extLst>
      <p:ext uri="{BB962C8B-B14F-4D97-AF65-F5344CB8AC3E}">
        <p14:creationId xmlns:p14="http://schemas.microsoft.com/office/powerpoint/2010/main" val="4063420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FC24B9-2D2D-4EB8-A364-BA49AB6DE02C}"/>
              </a:ext>
            </a:extLst>
          </p:cNvPr>
          <p:cNvPicPr>
            <a:picLocks noChangeAspect="1"/>
          </p:cNvPicPr>
          <p:nvPr/>
        </p:nvPicPr>
        <p:blipFill>
          <a:blip r:embed="rId2"/>
          <a:stretch>
            <a:fillRect/>
          </a:stretch>
        </p:blipFill>
        <p:spPr>
          <a:xfrm>
            <a:off x="339457" y="869925"/>
            <a:ext cx="4029075" cy="4105275"/>
          </a:xfrm>
          <a:prstGeom prst="rect">
            <a:avLst/>
          </a:prstGeom>
        </p:spPr>
      </p:pic>
      <p:sp>
        <p:nvSpPr>
          <p:cNvPr id="6" name="TextBox 5">
            <a:extLst>
              <a:ext uri="{FF2B5EF4-FFF2-40B4-BE49-F238E27FC236}">
                <a16:creationId xmlns:a16="http://schemas.microsoft.com/office/drawing/2014/main" id="{383BBF0F-61DE-468B-8808-6B39B593A331}"/>
              </a:ext>
            </a:extLst>
          </p:cNvPr>
          <p:cNvSpPr txBox="1"/>
          <p:nvPr/>
        </p:nvSpPr>
        <p:spPr>
          <a:xfrm>
            <a:off x="0" y="8390"/>
            <a:ext cx="2452916" cy="477054"/>
          </a:xfrm>
          <a:prstGeom prst="rect">
            <a:avLst/>
          </a:prstGeom>
          <a:noFill/>
        </p:spPr>
        <p:txBody>
          <a:bodyPr wrap="none" rtlCol="0">
            <a:spAutoFit/>
          </a:bodyPr>
          <a:lstStyle/>
          <a:p>
            <a:r>
              <a:rPr lang="en-GB" sz="2500" b="1" u="sng" dirty="0"/>
              <a:t>RBG </a:t>
            </a:r>
            <a:r>
              <a:rPr lang="en-GB" sz="2500" b="1" u="sng" dirty="0" err="1"/>
              <a:t>Color</a:t>
            </a:r>
            <a:r>
              <a:rPr lang="en-GB" sz="2500" b="1" u="sng" dirty="0"/>
              <a:t> Space </a:t>
            </a:r>
          </a:p>
        </p:txBody>
      </p:sp>
      <p:sp>
        <p:nvSpPr>
          <p:cNvPr id="7" name="TextBox 6">
            <a:extLst>
              <a:ext uri="{FF2B5EF4-FFF2-40B4-BE49-F238E27FC236}">
                <a16:creationId xmlns:a16="http://schemas.microsoft.com/office/drawing/2014/main" id="{ADB65330-D0DC-4ED1-80A4-C0562C1ED717}"/>
              </a:ext>
            </a:extLst>
          </p:cNvPr>
          <p:cNvSpPr txBox="1"/>
          <p:nvPr/>
        </p:nvSpPr>
        <p:spPr>
          <a:xfrm>
            <a:off x="0" y="5176911"/>
            <a:ext cx="3587262" cy="323165"/>
          </a:xfrm>
          <a:prstGeom prst="rect">
            <a:avLst/>
          </a:prstGeom>
          <a:noFill/>
        </p:spPr>
        <p:txBody>
          <a:bodyPr wrap="square" rtlCol="0">
            <a:spAutoFit/>
          </a:bodyPr>
          <a:lstStyle/>
          <a:p>
            <a:r>
              <a:rPr lang="en-GB" sz="1500" b="1" u="sng" dirty="0"/>
              <a:t>Need Three channels to represent RBG</a:t>
            </a:r>
          </a:p>
        </p:txBody>
      </p:sp>
      <p:sp>
        <p:nvSpPr>
          <p:cNvPr id="13" name="Rectangle 12">
            <a:extLst>
              <a:ext uri="{FF2B5EF4-FFF2-40B4-BE49-F238E27FC236}">
                <a16:creationId xmlns:a16="http://schemas.microsoft.com/office/drawing/2014/main" id="{0EE07787-878E-4EE4-AF79-CF3639265778}"/>
              </a:ext>
            </a:extLst>
          </p:cNvPr>
          <p:cNvSpPr/>
          <p:nvPr/>
        </p:nvSpPr>
        <p:spPr>
          <a:xfrm>
            <a:off x="5519532" y="962426"/>
            <a:ext cx="369624" cy="3032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131FC4CF-4031-409E-8CDE-02881EE0615A}"/>
              </a:ext>
            </a:extLst>
          </p:cNvPr>
          <p:cNvSpPr/>
          <p:nvPr/>
        </p:nvSpPr>
        <p:spPr>
          <a:xfrm>
            <a:off x="8363787" y="931008"/>
            <a:ext cx="369624" cy="3032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54C7C70-25C9-40BB-9C5A-660E18527C80}"/>
              </a:ext>
            </a:extLst>
          </p:cNvPr>
          <p:cNvSpPr/>
          <p:nvPr/>
        </p:nvSpPr>
        <p:spPr>
          <a:xfrm>
            <a:off x="7796035" y="949118"/>
            <a:ext cx="369624" cy="303281"/>
          </a:xfrm>
          <a:prstGeom prst="rect">
            <a:avLst/>
          </a:prstGeom>
          <a:solidFill>
            <a:srgbClr val="C8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3541DB7D-578D-4823-9953-9D299989C539}"/>
              </a:ext>
            </a:extLst>
          </p:cNvPr>
          <p:cNvCxnSpPr>
            <a:cxnSpLocks/>
          </p:cNvCxnSpPr>
          <p:nvPr/>
        </p:nvCxnSpPr>
        <p:spPr>
          <a:xfrm>
            <a:off x="6506360" y="1265707"/>
            <a:ext cx="114979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DF44FC7-5495-4357-949D-EFD0EA7A604E}"/>
              </a:ext>
            </a:extLst>
          </p:cNvPr>
          <p:cNvSpPr txBox="1"/>
          <p:nvPr/>
        </p:nvSpPr>
        <p:spPr>
          <a:xfrm>
            <a:off x="5587389" y="1405381"/>
            <a:ext cx="263214" cy="276999"/>
          </a:xfrm>
          <a:prstGeom prst="rect">
            <a:avLst/>
          </a:prstGeom>
          <a:noFill/>
        </p:spPr>
        <p:txBody>
          <a:bodyPr wrap="none" rtlCol="0">
            <a:spAutoFit/>
          </a:bodyPr>
          <a:lstStyle/>
          <a:p>
            <a:r>
              <a:rPr lang="en-GB" sz="1200" dirty="0"/>
              <a:t>0</a:t>
            </a:r>
          </a:p>
        </p:txBody>
      </p:sp>
      <p:sp>
        <p:nvSpPr>
          <p:cNvPr id="18" name="TextBox 17">
            <a:extLst>
              <a:ext uri="{FF2B5EF4-FFF2-40B4-BE49-F238E27FC236}">
                <a16:creationId xmlns:a16="http://schemas.microsoft.com/office/drawing/2014/main" id="{146BDF61-B084-4789-915C-F76D5C4B2D0E}"/>
              </a:ext>
            </a:extLst>
          </p:cNvPr>
          <p:cNvSpPr txBox="1"/>
          <p:nvPr/>
        </p:nvSpPr>
        <p:spPr>
          <a:xfrm>
            <a:off x="6092934" y="1367215"/>
            <a:ext cx="420308" cy="276999"/>
          </a:xfrm>
          <a:prstGeom prst="rect">
            <a:avLst/>
          </a:prstGeom>
          <a:noFill/>
        </p:spPr>
        <p:txBody>
          <a:bodyPr wrap="none" rtlCol="0">
            <a:spAutoFit/>
          </a:bodyPr>
          <a:lstStyle/>
          <a:p>
            <a:r>
              <a:rPr lang="en-GB" sz="1200" dirty="0"/>
              <a:t>100</a:t>
            </a:r>
          </a:p>
        </p:txBody>
      </p:sp>
      <p:sp>
        <p:nvSpPr>
          <p:cNvPr id="19" name="TextBox 18">
            <a:extLst>
              <a:ext uri="{FF2B5EF4-FFF2-40B4-BE49-F238E27FC236}">
                <a16:creationId xmlns:a16="http://schemas.microsoft.com/office/drawing/2014/main" id="{480E9B67-D12C-403D-82AD-92006960FFE3}"/>
              </a:ext>
            </a:extLst>
          </p:cNvPr>
          <p:cNvSpPr txBox="1"/>
          <p:nvPr/>
        </p:nvSpPr>
        <p:spPr>
          <a:xfrm>
            <a:off x="7788365" y="1394838"/>
            <a:ext cx="420308" cy="276999"/>
          </a:xfrm>
          <a:prstGeom prst="rect">
            <a:avLst/>
          </a:prstGeom>
          <a:noFill/>
        </p:spPr>
        <p:txBody>
          <a:bodyPr wrap="none" rtlCol="0">
            <a:spAutoFit/>
          </a:bodyPr>
          <a:lstStyle/>
          <a:p>
            <a:r>
              <a:rPr lang="en-GB" sz="1200" dirty="0"/>
              <a:t>253</a:t>
            </a:r>
          </a:p>
        </p:txBody>
      </p:sp>
      <p:sp>
        <p:nvSpPr>
          <p:cNvPr id="20" name="TextBox 19">
            <a:extLst>
              <a:ext uri="{FF2B5EF4-FFF2-40B4-BE49-F238E27FC236}">
                <a16:creationId xmlns:a16="http://schemas.microsoft.com/office/drawing/2014/main" id="{481B4972-F8B2-427C-8D78-F99D4C56786D}"/>
              </a:ext>
            </a:extLst>
          </p:cNvPr>
          <p:cNvSpPr txBox="1"/>
          <p:nvPr/>
        </p:nvSpPr>
        <p:spPr>
          <a:xfrm>
            <a:off x="8523257" y="1360559"/>
            <a:ext cx="420308" cy="276999"/>
          </a:xfrm>
          <a:prstGeom prst="rect">
            <a:avLst/>
          </a:prstGeom>
          <a:noFill/>
        </p:spPr>
        <p:txBody>
          <a:bodyPr wrap="none" rtlCol="0">
            <a:spAutoFit/>
          </a:bodyPr>
          <a:lstStyle/>
          <a:p>
            <a:r>
              <a:rPr lang="en-GB" sz="1200" dirty="0"/>
              <a:t>255</a:t>
            </a:r>
          </a:p>
        </p:txBody>
      </p:sp>
      <p:sp>
        <p:nvSpPr>
          <p:cNvPr id="21" name="TextBox 20">
            <a:extLst>
              <a:ext uri="{FF2B5EF4-FFF2-40B4-BE49-F238E27FC236}">
                <a16:creationId xmlns:a16="http://schemas.microsoft.com/office/drawing/2014/main" id="{886C4BB6-7E48-4823-A8E2-5121C89015A8}"/>
              </a:ext>
            </a:extLst>
          </p:cNvPr>
          <p:cNvSpPr txBox="1"/>
          <p:nvPr/>
        </p:nvSpPr>
        <p:spPr>
          <a:xfrm>
            <a:off x="7058941" y="1367215"/>
            <a:ext cx="420308" cy="276999"/>
          </a:xfrm>
          <a:prstGeom prst="rect">
            <a:avLst/>
          </a:prstGeom>
          <a:noFill/>
        </p:spPr>
        <p:txBody>
          <a:bodyPr wrap="none" rtlCol="0">
            <a:spAutoFit/>
          </a:bodyPr>
          <a:lstStyle/>
          <a:p>
            <a:r>
              <a:rPr lang="en-GB" sz="1200" dirty="0"/>
              <a:t>125</a:t>
            </a:r>
          </a:p>
        </p:txBody>
      </p:sp>
      <p:sp>
        <p:nvSpPr>
          <p:cNvPr id="22" name="Rectangle 21">
            <a:extLst>
              <a:ext uri="{FF2B5EF4-FFF2-40B4-BE49-F238E27FC236}">
                <a16:creationId xmlns:a16="http://schemas.microsoft.com/office/drawing/2014/main" id="{391C8581-D959-4F61-A9C5-9BEC12821D80}"/>
              </a:ext>
            </a:extLst>
          </p:cNvPr>
          <p:cNvSpPr/>
          <p:nvPr/>
        </p:nvSpPr>
        <p:spPr>
          <a:xfrm>
            <a:off x="6012946" y="962425"/>
            <a:ext cx="369624" cy="303281"/>
          </a:xfrm>
          <a:prstGeom prst="rect">
            <a:avLst/>
          </a:prstGeom>
          <a:solidFill>
            <a:srgbClr val="6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773AB1EE-DB32-45F5-BFB1-875A33B00193}"/>
              </a:ext>
            </a:extLst>
          </p:cNvPr>
          <p:cNvSpPr txBox="1"/>
          <p:nvPr/>
        </p:nvSpPr>
        <p:spPr>
          <a:xfrm>
            <a:off x="5415490" y="1671837"/>
            <a:ext cx="3331529" cy="369332"/>
          </a:xfrm>
          <a:prstGeom prst="rect">
            <a:avLst/>
          </a:prstGeom>
          <a:noFill/>
        </p:spPr>
        <p:txBody>
          <a:bodyPr wrap="square" rtlCol="0">
            <a:spAutoFit/>
          </a:bodyPr>
          <a:lstStyle/>
          <a:p>
            <a:r>
              <a:rPr lang="en-GB" b="1" dirty="0"/>
              <a:t>Scale of 0 to 254  for red to white</a:t>
            </a:r>
          </a:p>
        </p:txBody>
      </p:sp>
      <p:sp>
        <p:nvSpPr>
          <p:cNvPr id="24" name="TextBox 23">
            <a:extLst>
              <a:ext uri="{FF2B5EF4-FFF2-40B4-BE49-F238E27FC236}">
                <a16:creationId xmlns:a16="http://schemas.microsoft.com/office/drawing/2014/main" id="{81E33323-7788-4718-91BF-BE0600EF1F89}"/>
              </a:ext>
            </a:extLst>
          </p:cNvPr>
          <p:cNvSpPr txBox="1"/>
          <p:nvPr/>
        </p:nvSpPr>
        <p:spPr>
          <a:xfrm>
            <a:off x="5418023" y="3223853"/>
            <a:ext cx="3705602" cy="369332"/>
          </a:xfrm>
          <a:prstGeom prst="rect">
            <a:avLst/>
          </a:prstGeom>
          <a:noFill/>
        </p:spPr>
        <p:txBody>
          <a:bodyPr wrap="square" rtlCol="0">
            <a:spAutoFit/>
          </a:bodyPr>
          <a:lstStyle/>
          <a:p>
            <a:r>
              <a:rPr lang="en-GB" dirty="0"/>
              <a:t>Scale of 0 to 254  for blue to white</a:t>
            </a:r>
          </a:p>
        </p:txBody>
      </p:sp>
      <p:sp>
        <p:nvSpPr>
          <p:cNvPr id="25" name="TextBox 24">
            <a:extLst>
              <a:ext uri="{FF2B5EF4-FFF2-40B4-BE49-F238E27FC236}">
                <a16:creationId xmlns:a16="http://schemas.microsoft.com/office/drawing/2014/main" id="{D577FC28-D341-4BF7-ACD1-ABD436BBB099}"/>
              </a:ext>
            </a:extLst>
          </p:cNvPr>
          <p:cNvSpPr txBox="1"/>
          <p:nvPr/>
        </p:nvSpPr>
        <p:spPr>
          <a:xfrm>
            <a:off x="5415490" y="4775869"/>
            <a:ext cx="3705602" cy="369332"/>
          </a:xfrm>
          <a:prstGeom prst="rect">
            <a:avLst/>
          </a:prstGeom>
          <a:noFill/>
        </p:spPr>
        <p:txBody>
          <a:bodyPr wrap="square" rtlCol="0">
            <a:spAutoFit/>
          </a:bodyPr>
          <a:lstStyle/>
          <a:p>
            <a:r>
              <a:rPr lang="en-GB" dirty="0"/>
              <a:t>Scale of 0 to 254  for green to white</a:t>
            </a:r>
          </a:p>
        </p:txBody>
      </p:sp>
      <p:sp>
        <p:nvSpPr>
          <p:cNvPr id="34" name="Rectangle 33">
            <a:extLst>
              <a:ext uri="{FF2B5EF4-FFF2-40B4-BE49-F238E27FC236}">
                <a16:creationId xmlns:a16="http://schemas.microsoft.com/office/drawing/2014/main" id="{FD1F853F-CFF6-4D6C-B799-9BF96E2F3798}"/>
              </a:ext>
            </a:extLst>
          </p:cNvPr>
          <p:cNvSpPr/>
          <p:nvPr/>
        </p:nvSpPr>
        <p:spPr>
          <a:xfrm>
            <a:off x="5587389" y="2447212"/>
            <a:ext cx="369624" cy="3032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701C5D42-A47A-4A07-96C3-43672755C7B3}"/>
              </a:ext>
            </a:extLst>
          </p:cNvPr>
          <p:cNvSpPr/>
          <p:nvPr/>
        </p:nvSpPr>
        <p:spPr>
          <a:xfrm>
            <a:off x="8431644" y="2415794"/>
            <a:ext cx="369624" cy="303281"/>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E106E6CA-A1B5-4088-8CAA-5F5BC75B3466}"/>
              </a:ext>
            </a:extLst>
          </p:cNvPr>
          <p:cNvSpPr/>
          <p:nvPr/>
        </p:nvSpPr>
        <p:spPr>
          <a:xfrm>
            <a:off x="7863892" y="2433904"/>
            <a:ext cx="369624" cy="303281"/>
          </a:xfrm>
          <a:prstGeom prst="rect">
            <a:avLst/>
          </a:prstGeom>
          <a:solidFill>
            <a:srgbClr val="0000C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4DC582A4-24B3-4431-A51C-08BC8FAC756E}"/>
              </a:ext>
            </a:extLst>
          </p:cNvPr>
          <p:cNvCxnSpPr>
            <a:cxnSpLocks/>
          </p:cNvCxnSpPr>
          <p:nvPr/>
        </p:nvCxnSpPr>
        <p:spPr>
          <a:xfrm>
            <a:off x="6574217" y="2750493"/>
            <a:ext cx="114979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D81A1F2-F029-456A-97C4-54DD0DB65BE7}"/>
              </a:ext>
            </a:extLst>
          </p:cNvPr>
          <p:cNvSpPr txBox="1"/>
          <p:nvPr/>
        </p:nvSpPr>
        <p:spPr>
          <a:xfrm>
            <a:off x="5655246" y="2890167"/>
            <a:ext cx="263214" cy="276999"/>
          </a:xfrm>
          <a:prstGeom prst="rect">
            <a:avLst/>
          </a:prstGeom>
          <a:noFill/>
        </p:spPr>
        <p:txBody>
          <a:bodyPr wrap="none" rtlCol="0">
            <a:spAutoFit/>
          </a:bodyPr>
          <a:lstStyle/>
          <a:p>
            <a:r>
              <a:rPr lang="en-GB" sz="1200" dirty="0"/>
              <a:t>0</a:t>
            </a:r>
          </a:p>
        </p:txBody>
      </p:sp>
      <p:sp>
        <p:nvSpPr>
          <p:cNvPr id="39" name="TextBox 38">
            <a:extLst>
              <a:ext uri="{FF2B5EF4-FFF2-40B4-BE49-F238E27FC236}">
                <a16:creationId xmlns:a16="http://schemas.microsoft.com/office/drawing/2014/main" id="{A7B0DFF1-AAD6-426D-9C62-E005F4D9C0E0}"/>
              </a:ext>
            </a:extLst>
          </p:cNvPr>
          <p:cNvSpPr txBox="1"/>
          <p:nvPr/>
        </p:nvSpPr>
        <p:spPr>
          <a:xfrm>
            <a:off x="6160791" y="2852001"/>
            <a:ext cx="420308" cy="276999"/>
          </a:xfrm>
          <a:prstGeom prst="rect">
            <a:avLst/>
          </a:prstGeom>
          <a:noFill/>
        </p:spPr>
        <p:txBody>
          <a:bodyPr wrap="none" rtlCol="0">
            <a:spAutoFit/>
          </a:bodyPr>
          <a:lstStyle/>
          <a:p>
            <a:r>
              <a:rPr lang="en-GB" sz="1200" dirty="0"/>
              <a:t>100</a:t>
            </a:r>
          </a:p>
        </p:txBody>
      </p:sp>
      <p:sp>
        <p:nvSpPr>
          <p:cNvPr id="40" name="TextBox 39">
            <a:extLst>
              <a:ext uri="{FF2B5EF4-FFF2-40B4-BE49-F238E27FC236}">
                <a16:creationId xmlns:a16="http://schemas.microsoft.com/office/drawing/2014/main" id="{B6B39035-C663-48A1-98A6-D4F58BB302B4}"/>
              </a:ext>
            </a:extLst>
          </p:cNvPr>
          <p:cNvSpPr txBox="1"/>
          <p:nvPr/>
        </p:nvSpPr>
        <p:spPr>
          <a:xfrm>
            <a:off x="7856222" y="2879624"/>
            <a:ext cx="420308" cy="276999"/>
          </a:xfrm>
          <a:prstGeom prst="rect">
            <a:avLst/>
          </a:prstGeom>
          <a:noFill/>
        </p:spPr>
        <p:txBody>
          <a:bodyPr wrap="none" rtlCol="0">
            <a:spAutoFit/>
          </a:bodyPr>
          <a:lstStyle/>
          <a:p>
            <a:r>
              <a:rPr lang="en-GB" sz="1200" dirty="0"/>
              <a:t>253</a:t>
            </a:r>
          </a:p>
        </p:txBody>
      </p:sp>
      <p:sp>
        <p:nvSpPr>
          <p:cNvPr id="41" name="TextBox 40">
            <a:extLst>
              <a:ext uri="{FF2B5EF4-FFF2-40B4-BE49-F238E27FC236}">
                <a16:creationId xmlns:a16="http://schemas.microsoft.com/office/drawing/2014/main" id="{6C1D15E6-8886-46F1-97B2-A79C255ACD77}"/>
              </a:ext>
            </a:extLst>
          </p:cNvPr>
          <p:cNvSpPr txBox="1"/>
          <p:nvPr/>
        </p:nvSpPr>
        <p:spPr>
          <a:xfrm>
            <a:off x="8591114" y="2845345"/>
            <a:ext cx="420308" cy="276999"/>
          </a:xfrm>
          <a:prstGeom prst="rect">
            <a:avLst/>
          </a:prstGeom>
          <a:noFill/>
        </p:spPr>
        <p:txBody>
          <a:bodyPr wrap="none" rtlCol="0">
            <a:spAutoFit/>
          </a:bodyPr>
          <a:lstStyle/>
          <a:p>
            <a:r>
              <a:rPr lang="en-GB" sz="1200" dirty="0"/>
              <a:t>255</a:t>
            </a:r>
          </a:p>
        </p:txBody>
      </p:sp>
      <p:sp>
        <p:nvSpPr>
          <p:cNvPr id="42" name="TextBox 41">
            <a:extLst>
              <a:ext uri="{FF2B5EF4-FFF2-40B4-BE49-F238E27FC236}">
                <a16:creationId xmlns:a16="http://schemas.microsoft.com/office/drawing/2014/main" id="{90C86ACE-B6AE-47B9-A210-480D63FE9C4D}"/>
              </a:ext>
            </a:extLst>
          </p:cNvPr>
          <p:cNvSpPr txBox="1"/>
          <p:nvPr/>
        </p:nvSpPr>
        <p:spPr>
          <a:xfrm>
            <a:off x="7126798" y="2852001"/>
            <a:ext cx="420308" cy="276999"/>
          </a:xfrm>
          <a:prstGeom prst="rect">
            <a:avLst/>
          </a:prstGeom>
          <a:noFill/>
        </p:spPr>
        <p:txBody>
          <a:bodyPr wrap="none" rtlCol="0">
            <a:spAutoFit/>
          </a:bodyPr>
          <a:lstStyle/>
          <a:p>
            <a:r>
              <a:rPr lang="en-GB" sz="1200" dirty="0"/>
              <a:t>125</a:t>
            </a:r>
          </a:p>
        </p:txBody>
      </p:sp>
      <p:sp>
        <p:nvSpPr>
          <p:cNvPr id="43" name="Rectangle 42">
            <a:extLst>
              <a:ext uri="{FF2B5EF4-FFF2-40B4-BE49-F238E27FC236}">
                <a16:creationId xmlns:a16="http://schemas.microsoft.com/office/drawing/2014/main" id="{61054ED2-B25E-45D4-8DC1-345FC8FD5C21}"/>
              </a:ext>
            </a:extLst>
          </p:cNvPr>
          <p:cNvSpPr/>
          <p:nvPr/>
        </p:nvSpPr>
        <p:spPr>
          <a:xfrm>
            <a:off x="6080803" y="2447211"/>
            <a:ext cx="369624" cy="303281"/>
          </a:xfrm>
          <a:prstGeom prst="rect">
            <a:avLst/>
          </a:prstGeom>
          <a:solidFill>
            <a:srgbClr val="00006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D1AE819-64F9-40B6-85CC-A3A6835416E1}"/>
              </a:ext>
            </a:extLst>
          </p:cNvPr>
          <p:cNvSpPr/>
          <p:nvPr/>
        </p:nvSpPr>
        <p:spPr>
          <a:xfrm>
            <a:off x="3812345" y="5627077"/>
            <a:ext cx="1012873" cy="647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1AB8F856-17DD-4E4E-9EF3-CDB66B0CC0BF}"/>
              </a:ext>
            </a:extLst>
          </p:cNvPr>
          <p:cNvSpPr/>
          <p:nvPr/>
        </p:nvSpPr>
        <p:spPr>
          <a:xfrm>
            <a:off x="5597185" y="2458840"/>
            <a:ext cx="369624" cy="303281"/>
          </a:xfrm>
          <a:prstGeom prst="rect">
            <a:avLst/>
          </a:prstGeom>
          <a:solidFill>
            <a:srgbClr val="00000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329A8E85-566B-495F-AFD0-E8F2AF59170A}"/>
              </a:ext>
            </a:extLst>
          </p:cNvPr>
          <p:cNvSpPr/>
          <p:nvPr/>
        </p:nvSpPr>
        <p:spPr>
          <a:xfrm>
            <a:off x="5516122" y="957785"/>
            <a:ext cx="369624" cy="303281"/>
          </a:xfrm>
          <a:prstGeom prst="rect">
            <a:avLst/>
          </a:prstGeom>
          <a:solidFill>
            <a:srgbClr val="00000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FD2EFB4C-6490-46A4-ACCF-D4582E6C931F}"/>
              </a:ext>
            </a:extLst>
          </p:cNvPr>
          <p:cNvSpPr/>
          <p:nvPr/>
        </p:nvSpPr>
        <p:spPr>
          <a:xfrm>
            <a:off x="5546967" y="3916584"/>
            <a:ext cx="369624" cy="3032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792D57D1-09FB-4199-B534-3DD851A7C4EB}"/>
              </a:ext>
            </a:extLst>
          </p:cNvPr>
          <p:cNvSpPr/>
          <p:nvPr/>
        </p:nvSpPr>
        <p:spPr>
          <a:xfrm>
            <a:off x="8391222" y="3885166"/>
            <a:ext cx="369624" cy="303281"/>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4AFB7C2B-A0BD-4F90-958A-DC0C4E0BD0BA}"/>
              </a:ext>
            </a:extLst>
          </p:cNvPr>
          <p:cNvSpPr/>
          <p:nvPr/>
        </p:nvSpPr>
        <p:spPr>
          <a:xfrm>
            <a:off x="7823470" y="3903276"/>
            <a:ext cx="369624" cy="303281"/>
          </a:xfrm>
          <a:prstGeom prst="rect">
            <a:avLst/>
          </a:prstGeom>
          <a:solidFill>
            <a:srgbClr val="00C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Connector 49">
            <a:extLst>
              <a:ext uri="{FF2B5EF4-FFF2-40B4-BE49-F238E27FC236}">
                <a16:creationId xmlns:a16="http://schemas.microsoft.com/office/drawing/2014/main" id="{11D0A933-FC02-48C0-BAEB-1906F46B41DE}"/>
              </a:ext>
            </a:extLst>
          </p:cNvPr>
          <p:cNvCxnSpPr>
            <a:cxnSpLocks/>
          </p:cNvCxnSpPr>
          <p:nvPr/>
        </p:nvCxnSpPr>
        <p:spPr>
          <a:xfrm>
            <a:off x="6533795" y="4219865"/>
            <a:ext cx="114979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08029C5-2C20-43AC-9AE0-386C175B435F}"/>
              </a:ext>
            </a:extLst>
          </p:cNvPr>
          <p:cNvSpPr txBox="1"/>
          <p:nvPr/>
        </p:nvSpPr>
        <p:spPr>
          <a:xfrm>
            <a:off x="5614824" y="4359539"/>
            <a:ext cx="263214" cy="276999"/>
          </a:xfrm>
          <a:prstGeom prst="rect">
            <a:avLst/>
          </a:prstGeom>
          <a:noFill/>
        </p:spPr>
        <p:txBody>
          <a:bodyPr wrap="none" rtlCol="0">
            <a:spAutoFit/>
          </a:bodyPr>
          <a:lstStyle/>
          <a:p>
            <a:r>
              <a:rPr lang="en-GB" sz="1200" dirty="0"/>
              <a:t>0</a:t>
            </a:r>
          </a:p>
        </p:txBody>
      </p:sp>
      <p:sp>
        <p:nvSpPr>
          <p:cNvPr id="52" name="TextBox 51">
            <a:extLst>
              <a:ext uri="{FF2B5EF4-FFF2-40B4-BE49-F238E27FC236}">
                <a16:creationId xmlns:a16="http://schemas.microsoft.com/office/drawing/2014/main" id="{AB70C5E9-2C77-4F05-AFA4-BB2B6A631B38}"/>
              </a:ext>
            </a:extLst>
          </p:cNvPr>
          <p:cNvSpPr txBox="1"/>
          <p:nvPr/>
        </p:nvSpPr>
        <p:spPr>
          <a:xfrm>
            <a:off x="6120369" y="4321373"/>
            <a:ext cx="420308" cy="276999"/>
          </a:xfrm>
          <a:prstGeom prst="rect">
            <a:avLst/>
          </a:prstGeom>
          <a:noFill/>
        </p:spPr>
        <p:txBody>
          <a:bodyPr wrap="none" rtlCol="0">
            <a:spAutoFit/>
          </a:bodyPr>
          <a:lstStyle/>
          <a:p>
            <a:r>
              <a:rPr lang="en-GB" sz="1200" dirty="0"/>
              <a:t>100</a:t>
            </a:r>
          </a:p>
        </p:txBody>
      </p:sp>
      <p:sp>
        <p:nvSpPr>
          <p:cNvPr id="53" name="TextBox 52">
            <a:extLst>
              <a:ext uri="{FF2B5EF4-FFF2-40B4-BE49-F238E27FC236}">
                <a16:creationId xmlns:a16="http://schemas.microsoft.com/office/drawing/2014/main" id="{E6274E42-2806-489A-AE6A-0FE2099C8A16}"/>
              </a:ext>
            </a:extLst>
          </p:cNvPr>
          <p:cNvSpPr txBox="1"/>
          <p:nvPr/>
        </p:nvSpPr>
        <p:spPr>
          <a:xfrm>
            <a:off x="7815800" y="4348996"/>
            <a:ext cx="420308" cy="276999"/>
          </a:xfrm>
          <a:prstGeom prst="rect">
            <a:avLst/>
          </a:prstGeom>
          <a:noFill/>
        </p:spPr>
        <p:txBody>
          <a:bodyPr wrap="none" rtlCol="0">
            <a:spAutoFit/>
          </a:bodyPr>
          <a:lstStyle/>
          <a:p>
            <a:r>
              <a:rPr lang="en-GB" sz="1200" dirty="0"/>
              <a:t>253</a:t>
            </a:r>
          </a:p>
        </p:txBody>
      </p:sp>
      <p:sp>
        <p:nvSpPr>
          <p:cNvPr id="54" name="TextBox 53">
            <a:extLst>
              <a:ext uri="{FF2B5EF4-FFF2-40B4-BE49-F238E27FC236}">
                <a16:creationId xmlns:a16="http://schemas.microsoft.com/office/drawing/2014/main" id="{F834FFC8-C6F4-4B32-89A1-4483E58C836D}"/>
              </a:ext>
            </a:extLst>
          </p:cNvPr>
          <p:cNvSpPr txBox="1"/>
          <p:nvPr/>
        </p:nvSpPr>
        <p:spPr>
          <a:xfrm>
            <a:off x="8550692" y="4314717"/>
            <a:ext cx="420308" cy="276999"/>
          </a:xfrm>
          <a:prstGeom prst="rect">
            <a:avLst/>
          </a:prstGeom>
          <a:noFill/>
        </p:spPr>
        <p:txBody>
          <a:bodyPr wrap="none" rtlCol="0">
            <a:spAutoFit/>
          </a:bodyPr>
          <a:lstStyle/>
          <a:p>
            <a:r>
              <a:rPr lang="en-GB" sz="1200" dirty="0"/>
              <a:t>255</a:t>
            </a:r>
          </a:p>
        </p:txBody>
      </p:sp>
      <p:sp>
        <p:nvSpPr>
          <p:cNvPr id="55" name="TextBox 54">
            <a:extLst>
              <a:ext uri="{FF2B5EF4-FFF2-40B4-BE49-F238E27FC236}">
                <a16:creationId xmlns:a16="http://schemas.microsoft.com/office/drawing/2014/main" id="{E8AB65EC-0139-4C45-9ABF-E18818707BBF}"/>
              </a:ext>
            </a:extLst>
          </p:cNvPr>
          <p:cNvSpPr txBox="1"/>
          <p:nvPr/>
        </p:nvSpPr>
        <p:spPr>
          <a:xfrm>
            <a:off x="7086376" y="4321373"/>
            <a:ext cx="420308" cy="276999"/>
          </a:xfrm>
          <a:prstGeom prst="rect">
            <a:avLst/>
          </a:prstGeom>
          <a:noFill/>
        </p:spPr>
        <p:txBody>
          <a:bodyPr wrap="none" rtlCol="0">
            <a:spAutoFit/>
          </a:bodyPr>
          <a:lstStyle/>
          <a:p>
            <a:r>
              <a:rPr lang="en-GB" sz="1200" dirty="0"/>
              <a:t>125</a:t>
            </a:r>
          </a:p>
        </p:txBody>
      </p:sp>
      <p:sp>
        <p:nvSpPr>
          <p:cNvPr id="56" name="Rectangle 55">
            <a:extLst>
              <a:ext uri="{FF2B5EF4-FFF2-40B4-BE49-F238E27FC236}">
                <a16:creationId xmlns:a16="http://schemas.microsoft.com/office/drawing/2014/main" id="{DFAB5DB5-5A34-464A-B2EC-FC4EF6C9D430}"/>
              </a:ext>
            </a:extLst>
          </p:cNvPr>
          <p:cNvSpPr/>
          <p:nvPr/>
        </p:nvSpPr>
        <p:spPr>
          <a:xfrm>
            <a:off x="6040381" y="3916583"/>
            <a:ext cx="369624" cy="303281"/>
          </a:xfrm>
          <a:prstGeom prst="rect">
            <a:avLst/>
          </a:prstGeom>
          <a:solidFill>
            <a:srgbClr val="0064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87763C3A-8B1E-475E-ADD9-70D674EC72B7}"/>
              </a:ext>
            </a:extLst>
          </p:cNvPr>
          <p:cNvSpPr/>
          <p:nvPr/>
        </p:nvSpPr>
        <p:spPr>
          <a:xfrm>
            <a:off x="5543557" y="3911943"/>
            <a:ext cx="369624" cy="303281"/>
          </a:xfrm>
          <a:prstGeom prst="rect">
            <a:avLst/>
          </a:prstGeom>
          <a:solidFill>
            <a:srgbClr val="00000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2454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Picture 223">
            <a:extLst>
              <a:ext uri="{FF2B5EF4-FFF2-40B4-BE49-F238E27FC236}">
                <a16:creationId xmlns:a16="http://schemas.microsoft.com/office/drawing/2014/main" id="{15FF74FC-9C66-4436-957F-C5B4F4E85D65}"/>
              </a:ext>
            </a:extLst>
          </p:cNvPr>
          <p:cNvPicPr>
            <a:picLocks noChangeAspect="1"/>
          </p:cNvPicPr>
          <p:nvPr/>
        </p:nvPicPr>
        <p:blipFill>
          <a:blip r:embed="rId2"/>
          <a:stretch>
            <a:fillRect/>
          </a:stretch>
        </p:blipFill>
        <p:spPr>
          <a:xfrm>
            <a:off x="372024" y="4636473"/>
            <a:ext cx="3699374" cy="1905128"/>
          </a:xfrm>
          <a:prstGeom prst="rect">
            <a:avLst/>
          </a:prstGeom>
          <a:ln>
            <a:solidFill>
              <a:schemeClr val="tx1"/>
            </a:solidFill>
          </a:ln>
        </p:spPr>
      </p:pic>
      <p:pic>
        <p:nvPicPr>
          <p:cNvPr id="5" name="Picture 4">
            <a:extLst>
              <a:ext uri="{FF2B5EF4-FFF2-40B4-BE49-F238E27FC236}">
                <a16:creationId xmlns:a16="http://schemas.microsoft.com/office/drawing/2014/main" id="{473D4250-E0C4-44CD-9B24-A302EA0AD7B9}"/>
              </a:ext>
            </a:extLst>
          </p:cNvPr>
          <p:cNvPicPr>
            <a:picLocks noChangeAspect="1"/>
          </p:cNvPicPr>
          <p:nvPr/>
        </p:nvPicPr>
        <p:blipFill rotWithShape="1">
          <a:blip r:embed="rId3"/>
          <a:srcRect l="9167" t="9351" r="8442"/>
          <a:stretch/>
        </p:blipFill>
        <p:spPr>
          <a:xfrm>
            <a:off x="203628" y="747297"/>
            <a:ext cx="3798278" cy="3954487"/>
          </a:xfrm>
          <a:prstGeom prst="rect">
            <a:avLst/>
          </a:prstGeom>
        </p:spPr>
      </p:pic>
      <p:cxnSp>
        <p:nvCxnSpPr>
          <p:cNvPr id="6" name="Straight Connector 5">
            <a:extLst>
              <a:ext uri="{FF2B5EF4-FFF2-40B4-BE49-F238E27FC236}">
                <a16:creationId xmlns:a16="http://schemas.microsoft.com/office/drawing/2014/main" id="{46D32B9F-2B25-4A54-95C5-4FDBA94C1D0D}"/>
              </a:ext>
            </a:extLst>
          </p:cNvPr>
          <p:cNvCxnSpPr/>
          <p:nvPr/>
        </p:nvCxnSpPr>
        <p:spPr>
          <a:xfrm>
            <a:off x="858656" y="747297"/>
            <a:ext cx="0" cy="353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8BFA424-C2DC-4D97-A5F4-3B183867E17D}"/>
              </a:ext>
            </a:extLst>
          </p:cNvPr>
          <p:cNvCxnSpPr/>
          <p:nvPr/>
        </p:nvCxnSpPr>
        <p:spPr>
          <a:xfrm>
            <a:off x="1288049" y="747297"/>
            <a:ext cx="0" cy="353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D8853EB-B79D-4BD3-9BC1-568708E15E1D}"/>
              </a:ext>
            </a:extLst>
          </p:cNvPr>
          <p:cNvCxnSpPr/>
          <p:nvPr/>
        </p:nvCxnSpPr>
        <p:spPr>
          <a:xfrm>
            <a:off x="420506" y="1611289"/>
            <a:ext cx="358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4BB8AB3-FB64-4F2A-8520-DAA22F021337}"/>
              </a:ext>
            </a:extLst>
          </p:cNvPr>
          <p:cNvCxnSpPr>
            <a:cxnSpLocks/>
          </p:cNvCxnSpPr>
          <p:nvPr/>
        </p:nvCxnSpPr>
        <p:spPr>
          <a:xfrm>
            <a:off x="420506" y="1192189"/>
            <a:ext cx="35574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8343258-0AE5-4866-B09B-21E7D5F4716F}"/>
              </a:ext>
            </a:extLst>
          </p:cNvPr>
          <p:cNvCxnSpPr/>
          <p:nvPr/>
        </p:nvCxnSpPr>
        <p:spPr>
          <a:xfrm>
            <a:off x="1737629" y="747297"/>
            <a:ext cx="0" cy="353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D16221A-3396-4D98-84E3-91AAE4DD9951}"/>
              </a:ext>
            </a:extLst>
          </p:cNvPr>
          <p:cNvCxnSpPr/>
          <p:nvPr/>
        </p:nvCxnSpPr>
        <p:spPr>
          <a:xfrm>
            <a:off x="2187209" y="747297"/>
            <a:ext cx="0" cy="353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304F66-6375-4169-9C29-6A889B45AEC8}"/>
              </a:ext>
            </a:extLst>
          </p:cNvPr>
          <p:cNvCxnSpPr/>
          <p:nvPr/>
        </p:nvCxnSpPr>
        <p:spPr>
          <a:xfrm>
            <a:off x="2613929" y="692491"/>
            <a:ext cx="0" cy="353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CB98A5-DAFE-4D08-8C6B-4391A8A9D6EC}"/>
              </a:ext>
            </a:extLst>
          </p:cNvPr>
          <p:cNvCxnSpPr/>
          <p:nvPr/>
        </p:nvCxnSpPr>
        <p:spPr>
          <a:xfrm>
            <a:off x="3072266" y="747297"/>
            <a:ext cx="0" cy="353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2970482-6510-4861-8DC2-E35B3922D323}"/>
              </a:ext>
            </a:extLst>
          </p:cNvPr>
          <p:cNvCxnSpPr/>
          <p:nvPr/>
        </p:nvCxnSpPr>
        <p:spPr>
          <a:xfrm>
            <a:off x="3498986" y="692491"/>
            <a:ext cx="0" cy="353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23F66D4-4259-4B8A-B621-32F487952493}"/>
              </a:ext>
            </a:extLst>
          </p:cNvPr>
          <p:cNvCxnSpPr/>
          <p:nvPr/>
        </p:nvCxnSpPr>
        <p:spPr>
          <a:xfrm>
            <a:off x="396509" y="2516603"/>
            <a:ext cx="358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5C32550-313D-4FE0-83A0-6116E3D35EBF}"/>
              </a:ext>
            </a:extLst>
          </p:cNvPr>
          <p:cNvCxnSpPr/>
          <p:nvPr/>
        </p:nvCxnSpPr>
        <p:spPr>
          <a:xfrm>
            <a:off x="404129" y="2097503"/>
            <a:ext cx="358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EB85172-0A34-42F7-BDFA-31F62E2DEC15}"/>
              </a:ext>
            </a:extLst>
          </p:cNvPr>
          <p:cNvCxnSpPr/>
          <p:nvPr/>
        </p:nvCxnSpPr>
        <p:spPr>
          <a:xfrm>
            <a:off x="429263" y="2931015"/>
            <a:ext cx="358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E5841F0-765B-4975-A395-A1A867701E53}"/>
              </a:ext>
            </a:extLst>
          </p:cNvPr>
          <p:cNvCxnSpPr/>
          <p:nvPr/>
        </p:nvCxnSpPr>
        <p:spPr>
          <a:xfrm>
            <a:off x="405266" y="3836329"/>
            <a:ext cx="358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FDD8E3-3608-49EF-BF15-78D3681A4A22}"/>
              </a:ext>
            </a:extLst>
          </p:cNvPr>
          <p:cNvCxnSpPr/>
          <p:nvPr/>
        </p:nvCxnSpPr>
        <p:spPr>
          <a:xfrm>
            <a:off x="412886" y="3394369"/>
            <a:ext cx="3581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219C81C-28CC-41A1-A42E-3340D0E3DDBE}"/>
              </a:ext>
            </a:extLst>
          </p:cNvPr>
          <p:cNvPicPr>
            <a:picLocks noChangeAspect="1"/>
          </p:cNvPicPr>
          <p:nvPr/>
        </p:nvPicPr>
        <p:blipFill>
          <a:blip r:embed="rId2"/>
          <a:stretch>
            <a:fillRect/>
          </a:stretch>
        </p:blipFill>
        <p:spPr>
          <a:xfrm>
            <a:off x="7239567" y="4589927"/>
            <a:ext cx="3699374" cy="1905128"/>
          </a:xfrm>
          <a:prstGeom prst="rect">
            <a:avLst/>
          </a:prstGeom>
          <a:ln>
            <a:solidFill>
              <a:schemeClr val="tx1"/>
            </a:solidFill>
          </a:ln>
        </p:spPr>
      </p:pic>
      <p:sp>
        <p:nvSpPr>
          <p:cNvPr id="22" name="TextBox 21">
            <a:extLst>
              <a:ext uri="{FF2B5EF4-FFF2-40B4-BE49-F238E27FC236}">
                <a16:creationId xmlns:a16="http://schemas.microsoft.com/office/drawing/2014/main" id="{79441537-5380-4E2B-B2BC-41A8CAE0EAC6}"/>
              </a:ext>
            </a:extLst>
          </p:cNvPr>
          <p:cNvSpPr txBox="1"/>
          <p:nvPr/>
        </p:nvSpPr>
        <p:spPr>
          <a:xfrm>
            <a:off x="472341" y="829410"/>
            <a:ext cx="282450" cy="323165"/>
          </a:xfrm>
          <a:prstGeom prst="rect">
            <a:avLst/>
          </a:prstGeom>
          <a:noFill/>
        </p:spPr>
        <p:txBody>
          <a:bodyPr wrap="none" rtlCol="0">
            <a:spAutoFit/>
          </a:bodyPr>
          <a:lstStyle/>
          <a:p>
            <a:r>
              <a:rPr lang="en-GB" sz="1500" b="1" dirty="0">
                <a:solidFill>
                  <a:srgbClr val="FF0000"/>
                </a:solidFill>
              </a:rPr>
              <a:t>0</a:t>
            </a:r>
          </a:p>
        </p:txBody>
      </p:sp>
      <p:sp>
        <p:nvSpPr>
          <p:cNvPr id="23" name="TextBox 22">
            <a:extLst>
              <a:ext uri="{FF2B5EF4-FFF2-40B4-BE49-F238E27FC236}">
                <a16:creationId xmlns:a16="http://schemas.microsoft.com/office/drawing/2014/main" id="{4BB423BE-8E7F-4186-83EE-969DAEA56395}"/>
              </a:ext>
            </a:extLst>
          </p:cNvPr>
          <p:cNvSpPr txBox="1"/>
          <p:nvPr/>
        </p:nvSpPr>
        <p:spPr>
          <a:xfrm>
            <a:off x="891625" y="846021"/>
            <a:ext cx="282450" cy="323165"/>
          </a:xfrm>
          <a:prstGeom prst="rect">
            <a:avLst/>
          </a:prstGeom>
          <a:noFill/>
        </p:spPr>
        <p:txBody>
          <a:bodyPr wrap="none" rtlCol="0">
            <a:spAutoFit/>
          </a:bodyPr>
          <a:lstStyle/>
          <a:p>
            <a:r>
              <a:rPr lang="en-GB" sz="1500" b="1" dirty="0">
                <a:solidFill>
                  <a:srgbClr val="FF0000"/>
                </a:solidFill>
              </a:rPr>
              <a:t>0</a:t>
            </a:r>
          </a:p>
        </p:txBody>
      </p:sp>
      <p:sp>
        <p:nvSpPr>
          <p:cNvPr id="24" name="TextBox 23">
            <a:extLst>
              <a:ext uri="{FF2B5EF4-FFF2-40B4-BE49-F238E27FC236}">
                <a16:creationId xmlns:a16="http://schemas.microsoft.com/office/drawing/2014/main" id="{950F8E6C-6ABF-4CAB-8893-C36ED41496DE}"/>
              </a:ext>
            </a:extLst>
          </p:cNvPr>
          <p:cNvSpPr txBox="1"/>
          <p:nvPr/>
        </p:nvSpPr>
        <p:spPr>
          <a:xfrm>
            <a:off x="1372100" y="838401"/>
            <a:ext cx="282450" cy="323165"/>
          </a:xfrm>
          <a:prstGeom prst="rect">
            <a:avLst/>
          </a:prstGeom>
          <a:noFill/>
        </p:spPr>
        <p:txBody>
          <a:bodyPr wrap="none" rtlCol="0">
            <a:spAutoFit/>
          </a:bodyPr>
          <a:lstStyle/>
          <a:p>
            <a:r>
              <a:rPr lang="en-GB" sz="1500" b="1" dirty="0">
                <a:solidFill>
                  <a:srgbClr val="FF0000"/>
                </a:solidFill>
              </a:rPr>
              <a:t>5</a:t>
            </a:r>
          </a:p>
        </p:txBody>
      </p:sp>
      <p:sp>
        <p:nvSpPr>
          <p:cNvPr id="25" name="TextBox 24">
            <a:extLst>
              <a:ext uri="{FF2B5EF4-FFF2-40B4-BE49-F238E27FC236}">
                <a16:creationId xmlns:a16="http://schemas.microsoft.com/office/drawing/2014/main" id="{0BF0458E-C0D0-4609-AFDA-C5A108BBBF33}"/>
              </a:ext>
            </a:extLst>
          </p:cNvPr>
          <p:cNvSpPr txBox="1"/>
          <p:nvPr/>
        </p:nvSpPr>
        <p:spPr>
          <a:xfrm>
            <a:off x="1745404" y="824627"/>
            <a:ext cx="380232" cy="323165"/>
          </a:xfrm>
          <a:prstGeom prst="rect">
            <a:avLst/>
          </a:prstGeom>
          <a:noFill/>
        </p:spPr>
        <p:txBody>
          <a:bodyPr wrap="none" rtlCol="0">
            <a:spAutoFit/>
          </a:bodyPr>
          <a:lstStyle/>
          <a:p>
            <a:r>
              <a:rPr lang="en-GB" sz="1500" b="1" dirty="0">
                <a:solidFill>
                  <a:srgbClr val="FF0000"/>
                </a:solidFill>
              </a:rPr>
              <a:t>13</a:t>
            </a:r>
          </a:p>
        </p:txBody>
      </p:sp>
      <p:sp>
        <p:nvSpPr>
          <p:cNvPr id="26" name="TextBox 25">
            <a:extLst>
              <a:ext uri="{FF2B5EF4-FFF2-40B4-BE49-F238E27FC236}">
                <a16:creationId xmlns:a16="http://schemas.microsoft.com/office/drawing/2014/main" id="{3B0C43A7-B19B-440E-8D80-757B9264D174}"/>
              </a:ext>
            </a:extLst>
          </p:cNvPr>
          <p:cNvSpPr txBox="1"/>
          <p:nvPr/>
        </p:nvSpPr>
        <p:spPr>
          <a:xfrm>
            <a:off x="2210223" y="829410"/>
            <a:ext cx="282450" cy="323165"/>
          </a:xfrm>
          <a:prstGeom prst="rect">
            <a:avLst/>
          </a:prstGeom>
          <a:noFill/>
        </p:spPr>
        <p:txBody>
          <a:bodyPr wrap="none" rtlCol="0">
            <a:spAutoFit/>
          </a:bodyPr>
          <a:lstStyle/>
          <a:p>
            <a:r>
              <a:rPr lang="en-GB" sz="1500" b="1" dirty="0">
                <a:solidFill>
                  <a:srgbClr val="FF0000"/>
                </a:solidFill>
              </a:rPr>
              <a:t>9</a:t>
            </a:r>
          </a:p>
        </p:txBody>
      </p:sp>
      <p:sp>
        <p:nvSpPr>
          <p:cNvPr id="27" name="TextBox 26">
            <a:extLst>
              <a:ext uri="{FF2B5EF4-FFF2-40B4-BE49-F238E27FC236}">
                <a16:creationId xmlns:a16="http://schemas.microsoft.com/office/drawing/2014/main" id="{929FE8BE-C1A2-450B-A751-947027C56B71}"/>
              </a:ext>
            </a:extLst>
          </p:cNvPr>
          <p:cNvSpPr txBox="1"/>
          <p:nvPr/>
        </p:nvSpPr>
        <p:spPr>
          <a:xfrm>
            <a:off x="921549" y="1252421"/>
            <a:ext cx="282450" cy="323165"/>
          </a:xfrm>
          <a:prstGeom prst="rect">
            <a:avLst/>
          </a:prstGeom>
          <a:noFill/>
        </p:spPr>
        <p:txBody>
          <a:bodyPr wrap="none" rtlCol="0">
            <a:spAutoFit/>
          </a:bodyPr>
          <a:lstStyle/>
          <a:p>
            <a:r>
              <a:rPr lang="en-GB" sz="1500" b="1" dirty="0">
                <a:solidFill>
                  <a:srgbClr val="FF0000"/>
                </a:solidFill>
              </a:rPr>
              <a:t>0</a:t>
            </a:r>
          </a:p>
        </p:txBody>
      </p:sp>
      <p:sp>
        <p:nvSpPr>
          <p:cNvPr id="28" name="TextBox 27">
            <a:extLst>
              <a:ext uri="{FF2B5EF4-FFF2-40B4-BE49-F238E27FC236}">
                <a16:creationId xmlns:a16="http://schemas.microsoft.com/office/drawing/2014/main" id="{95864994-313D-410B-81D8-456DF6A7EE1C}"/>
              </a:ext>
            </a:extLst>
          </p:cNvPr>
          <p:cNvSpPr txBox="1"/>
          <p:nvPr/>
        </p:nvSpPr>
        <p:spPr>
          <a:xfrm>
            <a:off x="921549" y="1690470"/>
            <a:ext cx="282450" cy="323165"/>
          </a:xfrm>
          <a:prstGeom prst="rect">
            <a:avLst/>
          </a:prstGeom>
          <a:noFill/>
        </p:spPr>
        <p:txBody>
          <a:bodyPr wrap="none" rtlCol="0">
            <a:spAutoFit/>
          </a:bodyPr>
          <a:lstStyle/>
          <a:p>
            <a:r>
              <a:rPr lang="en-GB" sz="1500" b="1" dirty="0">
                <a:solidFill>
                  <a:srgbClr val="FF0000"/>
                </a:solidFill>
              </a:rPr>
              <a:t>3</a:t>
            </a:r>
          </a:p>
        </p:txBody>
      </p:sp>
      <p:sp>
        <p:nvSpPr>
          <p:cNvPr id="29" name="TextBox 28">
            <a:extLst>
              <a:ext uri="{FF2B5EF4-FFF2-40B4-BE49-F238E27FC236}">
                <a16:creationId xmlns:a16="http://schemas.microsoft.com/office/drawing/2014/main" id="{68A80F6A-09E4-4793-BDC4-DF8D82C44C8B}"/>
              </a:ext>
            </a:extLst>
          </p:cNvPr>
          <p:cNvSpPr txBox="1"/>
          <p:nvPr/>
        </p:nvSpPr>
        <p:spPr>
          <a:xfrm>
            <a:off x="930014" y="2168919"/>
            <a:ext cx="282450" cy="323165"/>
          </a:xfrm>
          <a:prstGeom prst="rect">
            <a:avLst/>
          </a:prstGeom>
          <a:noFill/>
        </p:spPr>
        <p:txBody>
          <a:bodyPr wrap="none" rtlCol="0">
            <a:spAutoFit/>
          </a:bodyPr>
          <a:lstStyle/>
          <a:p>
            <a:r>
              <a:rPr lang="en-GB" sz="1500" b="1" dirty="0">
                <a:solidFill>
                  <a:srgbClr val="FF0000"/>
                </a:solidFill>
              </a:rPr>
              <a:t>4</a:t>
            </a:r>
          </a:p>
        </p:txBody>
      </p:sp>
      <p:sp>
        <p:nvSpPr>
          <p:cNvPr id="30" name="TextBox 29">
            <a:extLst>
              <a:ext uri="{FF2B5EF4-FFF2-40B4-BE49-F238E27FC236}">
                <a16:creationId xmlns:a16="http://schemas.microsoft.com/office/drawing/2014/main" id="{DCE3A92B-2424-4068-8EAA-7F76D7B0658E}"/>
              </a:ext>
            </a:extLst>
          </p:cNvPr>
          <p:cNvSpPr txBox="1"/>
          <p:nvPr/>
        </p:nvSpPr>
        <p:spPr>
          <a:xfrm>
            <a:off x="952275" y="2595783"/>
            <a:ext cx="282450" cy="323165"/>
          </a:xfrm>
          <a:prstGeom prst="rect">
            <a:avLst/>
          </a:prstGeom>
          <a:noFill/>
        </p:spPr>
        <p:txBody>
          <a:bodyPr wrap="none" rtlCol="0">
            <a:spAutoFit/>
          </a:bodyPr>
          <a:lstStyle/>
          <a:p>
            <a:r>
              <a:rPr lang="en-GB" sz="1500" b="1" dirty="0">
                <a:solidFill>
                  <a:srgbClr val="FF0000"/>
                </a:solidFill>
              </a:rPr>
              <a:t>5</a:t>
            </a:r>
          </a:p>
        </p:txBody>
      </p:sp>
      <p:sp>
        <p:nvSpPr>
          <p:cNvPr id="31" name="TextBox 30">
            <a:extLst>
              <a:ext uri="{FF2B5EF4-FFF2-40B4-BE49-F238E27FC236}">
                <a16:creationId xmlns:a16="http://schemas.microsoft.com/office/drawing/2014/main" id="{82FC9723-701B-43DD-A125-09CCAA51348C}"/>
              </a:ext>
            </a:extLst>
          </p:cNvPr>
          <p:cNvSpPr txBox="1"/>
          <p:nvPr/>
        </p:nvSpPr>
        <p:spPr>
          <a:xfrm>
            <a:off x="1311678" y="3471474"/>
            <a:ext cx="380232" cy="323165"/>
          </a:xfrm>
          <a:prstGeom prst="rect">
            <a:avLst/>
          </a:prstGeom>
          <a:noFill/>
        </p:spPr>
        <p:txBody>
          <a:bodyPr wrap="none" rtlCol="0">
            <a:spAutoFit/>
          </a:bodyPr>
          <a:lstStyle/>
          <a:p>
            <a:r>
              <a:rPr lang="en-GB" sz="1500" b="1" dirty="0">
                <a:solidFill>
                  <a:srgbClr val="FF0000"/>
                </a:solidFill>
              </a:rPr>
              <a:t>14</a:t>
            </a:r>
          </a:p>
        </p:txBody>
      </p:sp>
      <p:sp>
        <p:nvSpPr>
          <p:cNvPr id="32" name="TextBox 31">
            <a:extLst>
              <a:ext uri="{FF2B5EF4-FFF2-40B4-BE49-F238E27FC236}">
                <a16:creationId xmlns:a16="http://schemas.microsoft.com/office/drawing/2014/main" id="{872FBD37-9DAA-4BF3-83F4-FD9A7FEDC73E}"/>
              </a:ext>
            </a:extLst>
          </p:cNvPr>
          <p:cNvSpPr txBox="1"/>
          <p:nvPr/>
        </p:nvSpPr>
        <p:spPr>
          <a:xfrm>
            <a:off x="2671463" y="1252421"/>
            <a:ext cx="380232" cy="323165"/>
          </a:xfrm>
          <a:prstGeom prst="rect">
            <a:avLst/>
          </a:prstGeom>
          <a:noFill/>
        </p:spPr>
        <p:txBody>
          <a:bodyPr wrap="none" rtlCol="0">
            <a:spAutoFit/>
          </a:bodyPr>
          <a:lstStyle/>
          <a:p>
            <a:r>
              <a:rPr lang="en-GB" sz="1500" b="1" dirty="0">
                <a:solidFill>
                  <a:srgbClr val="FF0000"/>
                </a:solidFill>
              </a:rPr>
              <a:t>15</a:t>
            </a:r>
          </a:p>
        </p:txBody>
      </p:sp>
      <p:sp>
        <p:nvSpPr>
          <p:cNvPr id="33" name="TextBox 32">
            <a:extLst>
              <a:ext uri="{FF2B5EF4-FFF2-40B4-BE49-F238E27FC236}">
                <a16:creationId xmlns:a16="http://schemas.microsoft.com/office/drawing/2014/main" id="{FD198EE5-583F-4FEE-A103-481C130E98BA}"/>
              </a:ext>
            </a:extLst>
          </p:cNvPr>
          <p:cNvSpPr txBox="1"/>
          <p:nvPr/>
        </p:nvSpPr>
        <p:spPr>
          <a:xfrm>
            <a:off x="2237482" y="2157586"/>
            <a:ext cx="282450" cy="323165"/>
          </a:xfrm>
          <a:prstGeom prst="rect">
            <a:avLst/>
          </a:prstGeom>
          <a:noFill/>
        </p:spPr>
        <p:txBody>
          <a:bodyPr wrap="none" rtlCol="0">
            <a:spAutoFit/>
          </a:bodyPr>
          <a:lstStyle/>
          <a:p>
            <a:r>
              <a:rPr lang="en-GB" sz="1500" b="1" dirty="0">
                <a:solidFill>
                  <a:srgbClr val="FF0000"/>
                </a:solidFill>
              </a:rPr>
              <a:t>0</a:t>
            </a:r>
          </a:p>
        </p:txBody>
      </p:sp>
      <p:sp>
        <p:nvSpPr>
          <p:cNvPr id="34" name="TextBox 33">
            <a:extLst>
              <a:ext uri="{FF2B5EF4-FFF2-40B4-BE49-F238E27FC236}">
                <a16:creationId xmlns:a16="http://schemas.microsoft.com/office/drawing/2014/main" id="{4FD70CF4-7976-4791-BE30-10E374DA3077}"/>
              </a:ext>
            </a:extLst>
          </p:cNvPr>
          <p:cNvSpPr txBox="1"/>
          <p:nvPr/>
        </p:nvSpPr>
        <p:spPr>
          <a:xfrm>
            <a:off x="2268895" y="2560857"/>
            <a:ext cx="282450" cy="323165"/>
          </a:xfrm>
          <a:prstGeom prst="rect">
            <a:avLst/>
          </a:prstGeom>
          <a:noFill/>
        </p:spPr>
        <p:txBody>
          <a:bodyPr wrap="none" rtlCol="0">
            <a:spAutoFit/>
          </a:bodyPr>
          <a:lstStyle/>
          <a:p>
            <a:r>
              <a:rPr lang="en-GB" sz="1500" b="1" dirty="0">
                <a:solidFill>
                  <a:srgbClr val="FF0000"/>
                </a:solidFill>
              </a:rPr>
              <a:t>0</a:t>
            </a:r>
          </a:p>
        </p:txBody>
      </p:sp>
      <p:sp>
        <p:nvSpPr>
          <p:cNvPr id="35" name="TextBox 34">
            <a:extLst>
              <a:ext uri="{FF2B5EF4-FFF2-40B4-BE49-F238E27FC236}">
                <a16:creationId xmlns:a16="http://schemas.microsoft.com/office/drawing/2014/main" id="{AE82064F-8200-4356-8DA2-D101FA2EA558}"/>
              </a:ext>
            </a:extLst>
          </p:cNvPr>
          <p:cNvSpPr txBox="1"/>
          <p:nvPr/>
        </p:nvSpPr>
        <p:spPr>
          <a:xfrm>
            <a:off x="2221168" y="1244651"/>
            <a:ext cx="380232" cy="323165"/>
          </a:xfrm>
          <a:prstGeom prst="rect">
            <a:avLst/>
          </a:prstGeom>
          <a:noFill/>
        </p:spPr>
        <p:txBody>
          <a:bodyPr wrap="none" rtlCol="0">
            <a:spAutoFit/>
          </a:bodyPr>
          <a:lstStyle/>
          <a:p>
            <a:r>
              <a:rPr lang="en-GB" sz="1500" b="1" dirty="0">
                <a:solidFill>
                  <a:srgbClr val="FF0000"/>
                </a:solidFill>
              </a:rPr>
              <a:t>10</a:t>
            </a:r>
          </a:p>
        </p:txBody>
      </p:sp>
      <p:sp>
        <p:nvSpPr>
          <p:cNvPr id="36" name="TextBox 35">
            <a:extLst>
              <a:ext uri="{FF2B5EF4-FFF2-40B4-BE49-F238E27FC236}">
                <a16:creationId xmlns:a16="http://schemas.microsoft.com/office/drawing/2014/main" id="{2302F2C3-AD68-449F-9A87-9CB7F5BE5C1F}"/>
              </a:ext>
            </a:extLst>
          </p:cNvPr>
          <p:cNvSpPr txBox="1"/>
          <p:nvPr/>
        </p:nvSpPr>
        <p:spPr>
          <a:xfrm>
            <a:off x="1778289" y="1244557"/>
            <a:ext cx="380232" cy="323165"/>
          </a:xfrm>
          <a:prstGeom prst="rect">
            <a:avLst/>
          </a:prstGeom>
          <a:noFill/>
        </p:spPr>
        <p:txBody>
          <a:bodyPr wrap="none" rtlCol="0">
            <a:spAutoFit/>
          </a:bodyPr>
          <a:lstStyle/>
          <a:p>
            <a:r>
              <a:rPr lang="en-GB" sz="1500" b="1" dirty="0">
                <a:solidFill>
                  <a:srgbClr val="FF0000"/>
                </a:solidFill>
              </a:rPr>
              <a:t>15</a:t>
            </a:r>
          </a:p>
        </p:txBody>
      </p:sp>
      <p:sp>
        <p:nvSpPr>
          <p:cNvPr id="37" name="TextBox 36">
            <a:extLst>
              <a:ext uri="{FF2B5EF4-FFF2-40B4-BE49-F238E27FC236}">
                <a16:creationId xmlns:a16="http://schemas.microsoft.com/office/drawing/2014/main" id="{413DBA4D-D734-4390-ADB0-D4EBE2E69166}"/>
              </a:ext>
            </a:extLst>
          </p:cNvPr>
          <p:cNvSpPr txBox="1"/>
          <p:nvPr/>
        </p:nvSpPr>
        <p:spPr>
          <a:xfrm>
            <a:off x="2024343" y="4492274"/>
            <a:ext cx="2102755" cy="477054"/>
          </a:xfrm>
          <a:prstGeom prst="rect">
            <a:avLst/>
          </a:prstGeom>
          <a:noFill/>
        </p:spPr>
        <p:txBody>
          <a:bodyPr wrap="none" rtlCol="0">
            <a:spAutoFit/>
          </a:bodyPr>
          <a:lstStyle/>
          <a:p>
            <a:r>
              <a:rPr lang="en-GB" sz="2500" b="1" u="sng" dirty="0"/>
              <a:t>Gray Scale To -</a:t>
            </a:r>
          </a:p>
        </p:txBody>
      </p:sp>
      <p:sp>
        <p:nvSpPr>
          <p:cNvPr id="38" name="TextBox 37">
            <a:extLst>
              <a:ext uri="{FF2B5EF4-FFF2-40B4-BE49-F238E27FC236}">
                <a16:creationId xmlns:a16="http://schemas.microsoft.com/office/drawing/2014/main" id="{6F90A9D6-0DE9-4E3C-8074-0DBF8AA15C89}"/>
              </a:ext>
            </a:extLst>
          </p:cNvPr>
          <p:cNvSpPr txBox="1"/>
          <p:nvPr/>
        </p:nvSpPr>
        <p:spPr>
          <a:xfrm>
            <a:off x="4438919" y="1603588"/>
            <a:ext cx="1419619" cy="1754326"/>
          </a:xfrm>
          <a:prstGeom prst="rect">
            <a:avLst/>
          </a:prstGeom>
          <a:solidFill>
            <a:schemeClr val="bg1">
              <a:lumMod val="65000"/>
            </a:schemeClr>
          </a:solidFill>
        </p:spPr>
        <p:txBody>
          <a:bodyPr wrap="none" rtlCol="0">
            <a:spAutoFit/>
          </a:bodyPr>
          <a:lstStyle/>
          <a:p>
            <a:r>
              <a:rPr lang="en-GB" b="1" u="sng" dirty="0"/>
              <a:t>Threshold =8</a:t>
            </a:r>
          </a:p>
          <a:p>
            <a:endParaRPr lang="en-GB" b="1" u="sng" dirty="0"/>
          </a:p>
          <a:p>
            <a:r>
              <a:rPr lang="en-GB" b="1" dirty="0"/>
              <a:t>If pixel &lt; 8 : </a:t>
            </a:r>
          </a:p>
          <a:p>
            <a:r>
              <a:rPr lang="en-GB" b="1" dirty="0"/>
              <a:t>        pixel =0</a:t>
            </a:r>
          </a:p>
          <a:p>
            <a:r>
              <a:rPr lang="en-GB" b="1" dirty="0"/>
              <a:t>Else :</a:t>
            </a:r>
          </a:p>
          <a:p>
            <a:r>
              <a:rPr lang="en-GB" b="1" dirty="0"/>
              <a:t>Pixel =1</a:t>
            </a:r>
          </a:p>
        </p:txBody>
      </p:sp>
      <p:sp>
        <p:nvSpPr>
          <p:cNvPr id="39" name="Arrow: Right 38">
            <a:extLst>
              <a:ext uri="{FF2B5EF4-FFF2-40B4-BE49-F238E27FC236}">
                <a16:creationId xmlns:a16="http://schemas.microsoft.com/office/drawing/2014/main" id="{ED131FC2-85B4-4296-A6D7-2CAE71B1F3F2}"/>
              </a:ext>
            </a:extLst>
          </p:cNvPr>
          <p:cNvSpPr/>
          <p:nvPr/>
        </p:nvSpPr>
        <p:spPr>
          <a:xfrm>
            <a:off x="6126633" y="2138414"/>
            <a:ext cx="655029" cy="792330"/>
          </a:xfrm>
          <a:prstGeom prst="righ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39">
            <a:extLst>
              <a:ext uri="{FF2B5EF4-FFF2-40B4-BE49-F238E27FC236}">
                <a16:creationId xmlns:a16="http://schemas.microsoft.com/office/drawing/2014/main" id="{CDA7F307-A1D5-480A-B1BA-D2F891E5E0A6}"/>
              </a:ext>
            </a:extLst>
          </p:cNvPr>
          <p:cNvPicPr>
            <a:picLocks noChangeAspect="1"/>
          </p:cNvPicPr>
          <p:nvPr/>
        </p:nvPicPr>
        <p:blipFill rotWithShape="1">
          <a:blip r:embed="rId3"/>
          <a:srcRect l="9167" t="9351" r="8442"/>
          <a:stretch/>
        </p:blipFill>
        <p:spPr>
          <a:xfrm>
            <a:off x="7105673" y="691710"/>
            <a:ext cx="3798278" cy="3954487"/>
          </a:xfrm>
          <a:prstGeom prst="rect">
            <a:avLst/>
          </a:prstGeom>
        </p:spPr>
      </p:pic>
      <p:cxnSp>
        <p:nvCxnSpPr>
          <p:cNvPr id="43" name="Straight Connector 42">
            <a:extLst>
              <a:ext uri="{FF2B5EF4-FFF2-40B4-BE49-F238E27FC236}">
                <a16:creationId xmlns:a16="http://schemas.microsoft.com/office/drawing/2014/main" id="{175B79E6-D87E-4120-AC52-C691D20AF72D}"/>
              </a:ext>
            </a:extLst>
          </p:cNvPr>
          <p:cNvCxnSpPr/>
          <p:nvPr/>
        </p:nvCxnSpPr>
        <p:spPr>
          <a:xfrm>
            <a:off x="7322551" y="1555702"/>
            <a:ext cx="358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6389301-7DBA-4BAD-AF12-2E0D5E3A8E8A}"/>
              </a:ext>
            </a:extLst>
          </p:cNvPr>
          <p:cNvCxnSpPr>
            <a:cxnSpLocks/>
          </p:cNvCxnSpPr>
          <p:nvPr/>
        </p:nvCxnSpPr>
        <p:spPr>
          <a:xfrm>
            <a:off x="7322551" y="1136602"/>
            <a:ext cx="35574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6E5F22-1321-4D49-BF0A-DAC8911CE7BD}"/>
              </a:ext>
            </a:extLst>
          </p:cNvPr>
          <p:cNvCxnSpPr/>
          <p:nvPr/>
        </p:nvCxnSpPr>
        <p:spPr>
          <a:xfrm>
            <a:off x="10401031" y="636904"/>
            <a:ext cx="0" cy="353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CDD2700-B09E-483F-96B1-9115C8BAA234}"/>
              </a:ext>
            </a:extLst>
          </p:cNvPr>
          <p:cNvCxnSpPr/>
          <p:nvPr/>
        </p:nvCxnSpPr>
        <p:spPr>
          <a:xfrm>
            <a:off x="7298554" y="2461016"/>
            <a:ext cx="358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670A954-0B27-458B-91B5-96B2BCE51F82}"/>
              </a:ext>
            </a:extLst>
          </p:cNvPr>
          <p:cNvCxnSpPr/>
          <p:nvPr/>
        </p:nvCxnSpPr>
        <p:spPr>
          <a:xfrm>
            <a:off x="7306174" y="2041916"/>
            <a:ext cx="358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E8E1743-8CC7-49DC-A999-37E69F4084F9}"/>
              </a:ext>
            </a:extLst>
          </p:cNvPr>
          <p:cNvCxnSpPr/>
          <p:nvPr/>
        </p:nvCxnSpPr>
        <p:spPr>
          <a:xfrm>
            <a:off x="7331308" y="2875428"/>
            <a:ext cx="358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9A773FE-A13C-4731-97C1-27D1EA018A31}"/>
              </a:ext>
            </a:extLst>
          </p:cNvPr>
          <p:cNvCxnSpPr/>
          <p:nvPr/>
        </p:nvCxnSpPr>
        <p:spPr>
          <a:xfrm>
            <a:off x="7307311" y="3780742"/>
            <a:ext cx="358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FA5580D-4C12-4211-A653-2D194B95DB95}"/>
              </a:ext>
            </a:extLst>
          </p:cNvPr>
          <p:cNvCxnSpPr/>
          <p:nvPr/>
        </p:nvCxnSpPr>
        <p:spPr>
          <a:xfrm>
            <a:off x="7314931" y="3338782"/>
            <a:ext cx="3581400" cy="0"/>
          </a:xfrm>
          <a:prstGeom prst="line">
            <a:avLst/>
          </a:prstGeom>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19F9553-06A9-4C1A-A14B-E85285202D61}"/>
              </a:ext>
            </a:extLst>
          </p:cNvPr>
          <p:cNvSpPr txBox="1"/>
          <p:nvPr/>
        </p:nvSpPr>
        <p:spPr>
          <a:xfrm>
            <a:off x="498356" y="1276058"/>
            <a:ext cx="282450" cy="323165"/>
          </a:xfrm>
          <a:prstGeom prst="rect">
            <a:avLst/>
          </a:prstGeom>
          <a:noFill/>
        </p:spPr>
        <p:txBody>
          <a:bodyPr wrap="none" rtlCol="0">
            <a:spAutoFit/>
          </a:bodyPr>
          <a:lstStyle/>
          <a:p>
            <a:r>
              <a:rPr lang="en-GB" sz="1500" b="1" dirty="0">
                <a:solidFill>
                  <a:srgbClr val="FF0000"/>
                </a:solidFill>
              </a:rPr>
              <a:t>0</a:t>
            </a:r>
          </a:p>
        </p:txBody>
      </p:sp>
      <p:sp>
        <p:nvSpPr>
          <p:cNvPr id="71" name="TextBox 70">
            <a:extLst>
              <a:ext uri="{FF2B5EF4-FFF2-40B4-BE49-F238E27FC236}">
                <a16:creationId xmlns:a16="http://schemas.microsoft.com/office/drawing/2014/main" id="{1DF7DF6C-34F8-4EEF-8E41-8F7510472194}"/>
              </a:ext>
            </a:extLst>
          </p:cNvPr>
          <p:cNvSpPr txBox="1"/>
          <p:nvPr/>
        </p:nvSpPr>
        <p:spPr>
          <a:xfrm>
            <a:off x="498356" y="1681384"/>
            <a:ext cx="282450" cy="323165"/>
          </a:xfrm>
          <a:prstGeom prst="rect">
            <a:avLst/>
          </a:prstGeom>
          <a:noFill/>
        </p:spPr>
        <p:txBody>
          <a:bodyPr wrap="none" rtlCol="0">
            <a:spAutoFit/>
          </a:bodyPr>
          <a:lstStyle/>
          <a:p>
            <a:r>
              <a:rPr lang="en-GB" sz="1500" b="1" dirty="0">
                <a:solidFill>
                  <a:srgbClr val="FF0000"/>
                </a:solidFill>
              </a:rPr>
              <a:t>0</a:t>
            </a:r>
          </a:p>
        </p:txBody>
      </p:sp>
      <p:sp>
        <p:nvSpPr>
          <p:cNvPr id="72" name="TextBox 71">
            <a:extLst>
              <a:ext uri="{FF2B5EF4-FFF2-40B4-BE49-F238E27FC236}">
                <a16:creationId xmlns:a16="http://schemas.microsoft.com/office/drawing/2014/main" id="{2AEE8802-F688-4D8D-B656-28244B5CCB82}"/>
              </a:ext>
            </a:extLst>
          </p:cNvPr>
          <p:cNvSpPr txBox="1"/>
          <p:nvPr/>
        </p:nvSpPr>
        <p:spPr>
          <a:xfrm>
            <a:off x="510300" y="2137851"/>
            <a:ext cx="282450" cy="323165"/>
          </a:xfrm>
          <a:prstGeom prst="rect">
            <a:avLst/>
          </a:prstGeom>
          <a:noFill/>
        </p:spPr>
        <p:txBody>
          <a:bodyPr wrap="none" rtlCol="0">
            <a:spAutoFit/>
          </a:bodyPr>
          <a:lstStyle/>
          <a:p>
            <a:r>
              <a:rPr lang="en-GB" sz="1500" b="1" dirty="0">
                <a:solidFill>
                  <a:srgbClr val="FF0000"/>
                </a:solidFill>
              </a:rPr>
              <a:t>0</a:t>
            </a:r>
          </a:p>
        </p:txBody>
      </p:sp>
      <p:sp>
        <p:nvSpPr>
          <p:cNvPr id="73" name="TextBox 72">
            <a:extLst>
              <a:ext uri="{FF2B5EF4-FFF2-40B4-BE49-F238E27FC236}">
                <a16:creationId xmlns:a16="http://schemas.microsoft.com/office/drawing/2014/main" id="{DBEF1560-B1AB-4F64-B9B3-89C912267BC3}"/>
              </a:ext>
            </a:extLst>
          </p:cNvPr>
          <p:cNvSpPr txBox="1"/>
          <p:nvPr/>
        </p:nvSpPr>
        <p:spPr>
          <a:xfrm>
            <a:off x="517030" y="2551044"/>
            <a:ext cx="282450" cy="323165"/>
          </a:xfrm>
          <a:prstGeom prst="rect">
            <a:avLst/>
          </a:prstGeom>
          <a:noFill/>
        </p:spPr>
        <p:txBody>
          <a:bodyPr wrap="none" rtlCol="0">
            <a:spAutoFit/>
          </a:bodyPr>
          <a:lstStyle/>
          <a:p>
            <a:r>
              <a:rPr lang="en-GB" sz="1500" b="1" dirty="0">
                <a:solidFill>
                  <a:srgbClr val="FF0000"/>
                </a:solidFill>
              </a:rPr>
              <a:t>0</a:t>
            </a:r>
          </a:p>
        </p:txBody>
      </p:sp>
      <p:sp>
        <p:nvSpPr>
          <p:cNvPr id="74" name="TextBox 73">
            <a:extLst>
              <a:ext uri="{FF2B5EF4-FFF2-40B4-BE49-F238E27FC236}">
                <a16:creationId xmlns:a16="http://schemas.microsoft.com/office/drawing/2014/main" id="{7DC4FD09-7EE1-43DA-A9C0-76482F9B944A}"/>
              </a:ext>
            </a:extLst>
          </p:cNvPr>
          <p:cNvSpPr txBox="1"/>
          <p:nvPr/>
        </p:nvSpPr>
        <p:spPr>
          <a:xfrm>
            <a:off x="491565" y="3007997"/>
            <a:ext cx="282450" cy="323165"/>
          </a:xfrm>
          <a:prstGeom prst="rect">
            <a:avLst/>
          </a:prstGeom>
          <a:noFill/>
        </p:spPr>
        <p:txBody>
          <a:bodyPr wrap="none" rtlCol="0">
            <a:spAutoFit/>
          </a:bodyPr>
          <a:lstStyle/>
          <a:p>
            <a:r>
              <a:rPr lang="en-GB" sz="1500" b="1" dirty="0">
                <a:solidFill>
                  <a:srgbClr val="FF0000"/>
                </a:solidFill>
              </a:rPr>
              <a:t>0</a:t>
            </a:r>
          </a:p>
        </p:txBody>
      </p:sp>
      <p:sp>
        <p:nvSpPr>
          <p:cNvPr id="75" name="TextBox 74">
            <a:extLst>
              <a:ext uri="{FF2B5EF4-FFF2-40B4-BE49-F238E27FC236}">
                <a16:creationId xmlns:a16="http://schemas.microsoft.com/office/drawing/2014/main" id="{715FA250-7B40-42FC-A5C5-95DBD372BAED}"/>
              </a:ext>
            </a:extLst>
          </p:cNvPr>
          <p:cNvSpPr txBox="1"/>
          <p:nvPr/>
        </p:nvSpPr>
        <p:spPr>
          <a:xfrm>
            <a:off x="491565" y="3439993"/>
            <a:ext cx="282450" cy="323165"/>
          </a:xfrm>
          <a:prstGeom prst="rect">
            <a:avLst/>
          </a:prstGeom>
          <a:noFill/>
        </p:spPr>
        <p:txBody>
          <a:bodyPr wrap="none" rtlCol="0">
            <a:spAutoFit/>
          </a:bodyPr>
          <a:lstStyle/>
          <a:p>
            <a:r>
              <a:rPr lang="en-GB" sz="1500" b="1" dirty="0">
                <a:solidFill>
                  <a:srgbClr val="FF0000"/>
                </a:solidFill>
              </a:rPr>
              <a:t>0</a:t>
            </a:r>
          </a:p>
        </p:txBody>
      </p:sp>
      <p:sp>
        <p:nvSpPr>
          <p:cNvPr id="76" name="TextBox 75">
            <a:extLst>
              <a:ext uri="{FF2B5EF4-FFF2-40B4-BE49-F238E27FC236}">
                <a16:creationId xmlns:a16="http://schemas.microsoft.com/office/drawing/2014/main" id="{A1D8C990-0F79-4219-B45B-53ABEAB96690}"/>
              </a:ext>
            </a:extLst>
          </p:cNvPr>
          <p:cNvSpPr txBox="1"/>
          <p:nvPr/>
        </p:nvSpPr>
        <p:spPr>
          <a:xfrm>
            <a:off x="498356" y="3872719"/>
            <a:ext cx="282450" cy="323165"/>
          </a:xfrm>
          <a:prstGeom prst="rect">
            <a:avLst/>
          </a:prstGeom>
          <a:noFill/>
        </p:spPr>
        <p:txBody>
          <a:bodyPr wrap="none" rtlCol="0">
            <a:spAutoFit/>
          </a:bodyPr>
          <a:lstStyle/>
          <a:p>
            <a:r>
              <a:rPr lang="en-GB" sz="1500" b="1" dirty="0">
                <a:solidFill>
                  <a:srgbClr val="FF0000"/>
                </a:solidFill>
              </a:rPr>
              <a:t>0</a:t>
            </a:r>
          </a:p>
        </p:txBody>
      </p:sp>
      <p:sp>
        <p:nvSpPr>
          <p:cNvPr id="77" name="TextBox 76">
            <a:extLst>
              <a:ext uri="{FF2B5EF4-FFF2-40B4-BE49-F238E27FC236}">
                <a16:creationId xmlns:a16="http://schemas.microsoft.com/office/drawing/2014/main" id="{C40A7677-E8D1-4119-9807-4927D87C9F65}"/>
              </a:ext>
            </a:extLst>
          </p:cNvPr>
          <p:cNvSpPr txBox="1"/>
          <p:nvPr/>
        </p:nvSpPr>
        <p:spPr>
          <a:xfrm>
            <a:off x="930014" y="3007310"/>
            <a:ext cx="282450" cy="323165"/>
          </a:xfrm>
          <a:prstGeom prst="rect">
            <a:avLst/>
          </a:prstGeom>
          <a:noFill/>
        </p:spPr>
        <p:txBody>
          <a:bodyPr wrap="none" rtlCol="0">
            <a:spAutoFit/>
          </a:bodyPr>
          <a:lstStyle/>
          <a:p>
            <a:r>
              <a:rPr lang="en-GB" sz="1500" b="1" dirty="0">
                <a:solidFill>
                  <a:srgbClr val="FF0000"/>
                </a:solidFill>
              </a:rPr>
              <a:t>4</a:t>
            </a:r>
          </a:p>
        </p:txBody>
      </p:sp>
      <p:sp>
        <p:nvSpPr>
          <p:cNvPr id="78" name="TextBox 77">
            <a:extLst>
              <a:ext uri="{FF2B5EF4-FFF2-40B4-BE49-F238E27FC236}">
                <a16:creationId xmlns:a16="http://schemas.microsoft.com/office/drawing/2014/main" id="{499BFBC0-9F76-4354-9BA4-7E6929129EE4}"/>
              </a:ext>
            </a:extLst>
          </p:cNvPr>
          <p:cNvSpPr txBox="1"/>
          <p:nvPr/>
        </p:nvSpPr>
        <p:spPr>
          <a:xfrm>
            <a:off x="930014" y="3439992"/>
            <a:ext cx="282450" cy="323165"/>
          </a:xfrm>
          <a:prstGeom prst="rect">
            <a:avLst/>
          </a:prstGeom>
          <a:noFill/>
        </p:spPr>
        <p:txBody>
          <a:bodyPr wrap="none" rtlCol="0">
            <a:spAutoFit/>
          </a:bodyPr>
          <a:lstStyle/>
          <a:p>
            <a:r>
              <a:rPr lang="en-GB" sz="1500" b="1" dirty="0">
                <a:solidFill>
                  <a:srgbClr val="FF0000"/>
                </a:solidFill>
              </a:rPr>
              <a:t>2</a:t>
            </a:r>
          </a:p>
        </p:txBody>
      </p:sp>
      <p:sp>
        <p:nvSpPr>
          <p:cNvPr id="79" name="TextBox 78">
            <a:extLst>
              <a:ext uri="{FF2B5EF4-FFF2-40B4-BE49-F238E27FC236}">
                <a16:creationId xmlns:a16="http://schemas.microsoft.com/office/drawing/2014/main" id="{8200DFA7-2AE6-42F0-9531-34475809F930}"/>
              </a:ext>
            </a:extLst>
          </p:cNvPr>
          <p:cNvSpPr txBox="1"/>
          <p:nvPr/>
        </p:nvSpPr>
        <p:spPr>
          <a:xfrm>
            <a:off x="955523" y="3872719"/>
            <a:ext cx="282450" cy="323165"/>
          </a:xfrm>
          <a:prstGeom prst="rect">
            <a:avLst/>
          </a:prstGeom>
          <a:noFill/>
        </p:spPr>
        <p:txBody>
          <a:bodyPr wrap="none" rtlCol="0">
            <a:spAutoFit/>
          </a:bodyPr>
          <a:lstStyle/>
          <a:p>
            <a:r>
              <a:rPr lang="en-GB" sz="1500" b="1" dirty="0">
                <a:solidFill>
                  <a:srgbClr val="FF0000"/>
                </a:solidFill>
              </a:rPr>
              <a:t>0</a:t>
            </a:r>
          </a:p>
        </p:txBody>
      </p:sp>
      <p:sp>
        <p:nvSpPr>
          <p:cNvPr id="80" name="TextBox 79">
            <a:extLst>
              <a:ext uri="{FF2B5EF4-FFF2-40B4-BE49-F238E27FC236}">
                <a16:creationId xmlns:a16="http://schemas.microsoft.com/office/drawing/2014/main" id="{0797D238-CEBA-4D7F-B018-D1D5A855AFEE}"/>
              </a:ext>
            </a:extLst>
          </p:cNvPr>
          <p:cNvSpPr txBox="1"/>
          <p:nvPr/>
        </p:nvSpPr>
        <p:spPr>
          <a:xfrm>
            <a:off x="1355640" y="3891136"/>
            <a:ext cx="282450" cy="323165"/>
          </a:xfrm>
          <a:prstGeom prst="rect">
            <a:avLst/>
          </a:prstGeom>
          <a:noFill/>
        </p:spPr>
        <p:txBody>
          <a:bodyPr wrap="none" rtlCol="0">
            <a:spAutoFit/>
          </a:bodyPr>
          <a:lstStyle/>
          <a:p>
            <a:r>
              <a:rPr lang="en-GB" sz="1500" b="1" dirty="0">
                <a:solidFill>
                  <a:srgbClr val="FF0000"/>
                </a:solidFill>
              </a:rPr>
              <a:t>6</a:t>
            </a:r>
          </a:p>
        </p:txBody>
      </p:sp>
      <p:sp>
        <p:nvSpPr>
          <p:cNvPr id="81" name="TextBox 80">
            <a:extLst>
              <a:ext uri="{FF2B5EF4-FFF2-40B4-BE49-F238E27FC236}">
                <a16:creationId xmlns:a16="http://schemas.microsoft.com/office/drawing/2014/main" id="{FF1B4BC7-7568-41EB-AF89-DEB82FDF1ADC}"/>
              </a:ext>
            </a:extLst>
          </p:cNvPr>
          <p:cNvSpPr txBox="1"/>
          <p:nvPr/>
        </p:nvSpPr>
        <p:spPr>
          <a:xfrm>
            <a:off x="1794295" y="3899536"/>
            <a:ext cx="380232" cy="323165"/>
          </a:xfrm>
          <a:prstGeom prst="rect">
            <a:avLst/>
          </a:prstGeom>
          <a:noFill/>
        </p:spPr>
        <p:txBody>
          <a:bodyPr wrap="none" rtlCol="0">
            <a:spAutoFit/>
          </a:bodyPr>
          <a:lstStyle/>
          <a:p>
            <a:r>
              <a:rPr lang="en-GB" sz="1500" b="1" dirty="0">
                <a:solidFill>
                  <a:srgbClr val="FF0000"/>
                </a:solidFill>
              </a:rPr>
              <a:t>13</a:t>
            </a:r>
          </a:p>
        </p:txBody>
      </p:sp>
      <p:sp>
        <p:nvSpPr>
          <p:cNvPr id="82" name="TextBox 81">
            <a:extLst>
              <a:ext uri="{FF2B5EF4-FFF2-40B4-BE49-F238E27FC236}">
                <a16:creationId xmlns:a16="http://schemas.microsoft.com/office/drawing/2014/main" id="{C4E65D82-88CC-45AE-BBD1-8E48AFBE4127}"/>
              </a:ext>
            </a:extLst>
          </p:cNvPr>
          <p:cNvSpPr txBox="1"/>
          <p:nvPr/>
        </p:nvSpPr>
        <p:spPr>
          <a:xfrm>
            <a:off x="2192158" y="3907157"/>
            <a:ext cx="380232" cy="323165"/>
          </a:xfrm>
          <a:prstGeom prst="rect">
            <a:avLst/>
          </a:prstGeom>
          <a:noFill/>
        </p:spPr>
        <p:txBody>
          <a:bodyPr wrap="none" rtlCol="0">
            <a:spAutoFit/>
          </a:bodyPr>
          <a:lstStyle/>
          <a:p>
            <a:r>
              <a:rPr lang="en-GB" sz="1500" b="1" dirty="0">
                <a:solidFill>
                  <a:srgbClr val="FF0000"/>
                </a:solidFill>
              </a:rPr>
              <a:t>10</a:t>
            </a:r>
          </a:p>
        </p:txBody>
      </p:sp>
      <p:sp>
        <p:nvSpPr>
          <p:cNvPr id="83" name="TextBox 82">
            <a:extLst>
              <a:ext uri="{FF2B5EF4-FFF2-40B4-BE49-F238E27FC236}">
                <a16:creationId xmlns:a16="http://schemas.microsoft.com/office/drawing/2014/main" id="{35283844-23F6-4A3D-8225-6D10D9698C71}"/>
              </a:ext>
            </a:extLst>
          </p:cNvPr>
          <p:cNvSpPr txBox="1"/>
          <p:nvPr/>
        </p:nvSpPr>
        <p:spPr>
          <a:xfrm>
            <a:off x="2668729" y="3907157"/>
            <a:ext cx="282450" cy="323165"/>
          </a:xfrm>
          <a:prstGeom prst="rect">
            <a:avLst/>
          </a:prstGeom>
          <a:noFill/>
        </p:spPr>
        <p:txBody>
          <a:bodyPr wrap="none" rtlCol="0">
            <a:spAutoFit/>
          </a:bodyPr>
          <a:lstStyle/>
          <a:p>
            <a:r>
              <a:rPr lang="en-GB" sz="1500" b="1" dirty="0">
                <a:solidFill>
                  <a:srgbClr val="FF0000"/>
                </a:solidFill>
              </a:rPr>
              <a:t>0</a:t>
            </a:r>
          </a:p>
        </p:txBody>
      </p:sp>
      <p:sp>
        <p:nvSpPr>
          <p:cNvPr id="84" name="TextBox 83">
            <a:extLst>
              <a:ext uri="{FF2B5EF4-FFF2-40B4-BE49-F238E27FC236}">
                <a16:creationId xmlns:a16="http://schemas.microsoft.com/office/drawing/2014/main" id="{DF451E1C-9C24-4E15-9A25-338763AE719E}"/>
              </a:ext>
            </a:extLst>
          </p:cNvPr>
          <p:cNvSpPr txBox="1"/>
          <p:nvPr/>
        </p:nvSpPr>
        <p:spPr>
          <a:xfrm>
            <a:off x="3125591" y="3891135"/>
            <a:ext cx="282450" cy="323165"/>
          </a:xfrm>
          <a:prstGeom prst="rect">
            <a:avLst/>
          </a:prstGeom>
          <a:noFill/>
        </p:spPr>
        <p:txBody>
          <a:bodyPr wrap="none" rtlCol="0">
            <a:spAutoFit/>
          </a:bodyPr>
          <a:lstStyle/>
          <a:p>
            <a:r>
              <a:rPr lang="en-GB" sz="1500" b="1" dirty="0">
                <a:solidFill>
                  <a:srgbClr val="FF0000"/>
                </a:solidFill>
              </a:rPr>
              <a:t>0</a:t>
            </a:r>
          </a:p>
        </p:txBody>
      </p:sp>
      <p:sp>
        <p:nvSpPr>
          <p:cNvPr id="85" name="TextBox 84">
            <a:extLst>
              <a:ext uri="{FF2B5EF4-FFF2-40B4-BE49-F238E27FC236}">
                <a16:creationId xmlns:a16="http://schemas.microsoft.com/office/drawing/2014/main" id="{A1499FC6-0CBD-4FCB-9BCC-F92D9EF95594}"/>
              </a:ext>
            </a:extLst>
          </p:cNvPr>
          <p:cNvSpPr txBox="1"/>
          <p:nvPr/>
        </p:nvSpPr>
        <p:spPr>
          <a:xfrm>
            <a:off x="3602123" y="3891135"/>
            <a:ext cx="282450" cy="323165"/>
          </a:xfrm>
          <a:prstGeom prst="rect">
            <a:avLst/>
          </a:prstGeom>
          <a:noFill/>
        </p:spPr>
        <p:txBody>
          <a:bodyPr wrap="none" rtlCol="0">
            <a:spAutoFit/>
          </a:bodyPr>
          <a:lstStyle/>
          <a:p>
            <a:r>
              <a:rPr lang="en-GB" sz="1500" b="1" dirty="0">
                <a:solidFill>
                  <a:srgbClr val="FF0000"/>
                </a:solidFill>
              </a:rPr>
              <a:t>0</a:t>
            </a:r>
          </a:p>
        </p:txBody>
      </p:sp>
      <p:sp>
        <p:nvSpPr>
          <p:cNvPr id="86" name="TextBox 85">
            <a:extLst>
              <a:ext uri="{FF2B5EF4-FFF2-40B4-BE49-F238E27FC236}">
                <a16:creationId xmlns:a16="http://schemas.microsoft.com/office/drawing/2014/main" id="{613F9E46-56AB-4DD9-B3F8-674AEF66BB58}"/>
              </a:ext>
            </a:extLst>
          </p:cNvPr>
          <p:cNvSpPr txBox="1"/>
          <p:nvPr/>
        </p:nvSpPr>
        <p:spPr>
          <a:xfrm>
            <a:off x="3595588" y="3439992"/>
            <a:ext cx="282450" cy="323165"/>
          </a:xfrm>
          <a:prstGeom prst="rect">
            <a:avLst/>
          </a:prstGeom>
          <a:noFill/>
        </p:spPr>
        <p:txBody>
          <a:bodyPr wrap="none" rtlCol="0">
            <a:spAutoFit/>
          </a:bodyPr>
          <a:lstStyle/>
          <a:p>
            <a:r>
              <a:rPr lang="en-GB" sz="1500" b="1" dirty="0">
                <a:solidFill>
                  <a:srgbClr val="FF0000"/>
                </a:solidFill>
              </a:rPr>
              <a:t>0</a:t>
            </a:r>
          </a:p>
        </p:txBody>
      </p:sp>
      <p:sp>
        <p:nvSpPr>
          <p:cNvPr id="87" name="TextBox 86">
            <a:extLst>
              <a:ext uri="{FF2B5EF4-FFF2-40B4-BE49-F238E27FC236}">
                <a16:creationId xmlns:a16="http://schemas.microsoft.com/office/drawing/2014/main" id="{1845A5FA-9371-4F41-878C-3E149291E5EA}"/>
              </a:ext>
            </a:extLst>
          </p:cNvPr>
          <p:cNvSpPr txBox="1"/>
          <p:nvPr/>
        </p:nvSpPr>
        <p:spPr>
          <a:xfrm>
            <a:off x="3588775" y="3007997"/>
            <a:ext cx="282450" cy="323165"/>
          </a:xfrm>
          <a:prstGeom prst="rect">
            <a:avLst/>
          </a:prstGeom>
          <a:noFill/>
        </p:spPr>
        <p:txBody>
          <a:bodyPr wrap="none" rtlCol="0">
            <a:spAutoFit/>
          </a:bodyPr>
          <a:lstStyle/>
          <a:p>
            <a:r>
              <a:rPr lang="en-GB" sz="1500" b="1" dirty="0">
                <a:solidFill>
                  <a:srgbClr val="FF0000"/>
                </a:solidFill>
              </a:rPr>
              <a:t>0</a:t>
            </a:r>
          </a:p>
        </p:txBody>
      </p:sp>
      <p:sp>
        <p:nvSpPr>
          <p:cNvPr id="88" name="TextBox 87">
            <a:extLst>
              <a:ext uri="{FF2B5EF4-FFF2-40B4-BE49-F238E27FC236}">
                <a16:creationId xmlns:a16="http://schemas.microsoft.com/office/drawing/2014/main" id="{ADA45284-BE7F-4732-AD34-9B15F556FB5F}"/>
              </a:ext>
            </a:extLst>
          </p:cNvPr>
          <p:cNvSpPr txBox="1"/>
          <p:nvPr/>
        </p:nvSpPr>
        <p:spPr>
          <a:xfrm>
            <a:off x="3608335" y="2590316"/>
            <a:ext cx="282450" cy="323165"/>
          </a:xfrm>
          <a:prstGeom prst="rect">
            <a:avLst/>
          </a:prstGeom>
          <a:noFill/>
        </p:spPr>
        <p:txBody>
          <a:bodyPr wrap="none" rtlCol="0">
            <a:spAutoFit/>
          </a:bodyPr>
          <a:lstStyle/>
          <a:p>
            <a:r>
              <a:rPr lang="en-GB" sz="1500" b="1" dirty="0">
                <a:solidFill>
                  <a:srgbClr val="FF0000"/>
                </a:solidFill>
              </a:rPr>
              <a:t>0</a:t>
            </a:r>
          </a:p>
        </p:txBody>
      </p:sp>
      <p:sp>
        <p:nvSpPr>
          <p:cNvPr id="89" name="TextBox 88">
            <a:extLst>
              <a:ext uri="{FF2B5EF4-FFF2-40B4-BE49-F238E27FC236}">
                <a16:creationId xmlns:a16="http://schemas.microsoft.com/office/drawing/2014/main" id="{29B2F003-1C6D-4EAF-AB1E-035560554D75}"/>
              </a:ext>
            </a:extLst>
          </p:cNvPr>
          <p:cNvSpPr txBox="1"/>
          <p:nvPr/>
        </p:nvSpPr>
        <p:spPr>
          <a:xfrm>
            <a:off x="3601800" y="2139173"/>
            <a:ext cx="282450" cy="323165"/>
          </a:xfrm>
          <a:prstGeom prst="rect">
            <a:avLst/>
          </a:prstGeom>
          <a:noFill/>
        </p:spPr>
        <p:txBody>
          <a:bodyPr wrap="none" rtlCol="0">
            <a:spAutoFit/>
          </a:bodyPr>
          <a:lstStyle/>
          <a:p>
            <a:r>
              <a:rPr lang="en-GB" sz="1500" b="1" dirty="0">
                <a:solidFill>
                  <a:srgbClr val="FF0000"/>
                </a:solidFill>
              </a:rPr>
              <a:t>0</a:t>
            </a:r>
          </a:p>
        </p:txBody>
      </p:sp>
      <p:sp>
        <p:nvSpPr>
          <p:cNvPr id="90" name="TextBox 89">
            <a:extLst>
              <a:ext uri="{FF2B5EF4-FFF2-40B4-BE49-F238E27FC236}">
                <a16:creationId xmlns:a16="http://schemas.microsoft.com/office/drawing/2014/main" id="{F746631F-A4D6-4904-9975-29FEC97247A4}"/>
              </a:ext>
            </a:extLst>
          </p:cNvPr>
          <p:cNvSpPr txBox="1"/>
          <p:nvPr/>
        </p:nvSpPr>
        <p:spPr>
          <a:xfrm>
            <a:off x="3594987" y="1707178"/>
            <a:ext cx="282450" cy="323165"/>
          </a:xfrm>
          <a:prstGeom prst="rect">
            <a:avLst/>
          </a:prstGeom>
          <a:noFill/>
        </p:spPr>
        <p:txBody>
          <a:bodyPr wrap="none" rtlCol="0">
            <a:spAutoFit/>
          </a:bodyPr>
          <a:lstStyle/>
          <a:p>
            <a:r>
              <a:rPr lang="en-GB" sz="1500" b="1" dirty="0">
                <a:solidFill>
                  <a:srgbClr val="FF0000"/>
                </a:solidFill>
              </a:rPr>
              <a:t>0</a:t>
            </a:r>
          </a:p>
        </p:txBody>
      </p:sp>
      <p:sp>
        <p:nvSpPr>
          <p:cNvPr id="91" name="TextBox 90">
            <a:extLst>
              <a:ext uri="{FF2B5EF4-FFF2-40B4-BE49-F238E27FC236}">
                <a16:creationId xmlns:a16="http://schemas.microsoft.com/office/drawing/2014/main" id="{6F7038D9-7887-4B63-AC26-1B31C6811EC0}"/>
              </a:ext>
            </a:extLst>
          </p:cNvPr>
          <p:cNvSpPr txBox="1"/>
          <p:nvPr/>
        </p:nvSpPr>
        <p:spPr>
          <a:xfrm>
            <a:off x="3576893" y="1270591"/>
            <a:ext cx="282450" cy="323165"/>
          </a:xfrm>
          <a:prstGeom prst="rect">
            <a:avLst/>
          </a:prstGeom>
          <a:noFill/>
        </p:spPr>
        <p:txBody>
          <a:bodyPr wrap="none" rtlCol="0">
            <a:spAutoFit/>
          </a:bodyPr>
          <a:lstStyle/>
          <a:p>
            <a:r>
              <a:rPr lang="en-GB" sz="1500" b="1" dirty="0">
                <a:solidFill>
                  <a:srgbClr val="FF0000"/>
                </a:solidFill>
              </a:rPr>
              <a:t>0</a:t>
            </a:r>
          </a:p>
        </p:txBody>
      </p:sp>
      <p:sp>
        <p:nvSpPr>
          <p:cNvPr id="92" name="TextBox 91">
            <a:extLst>
              <a:ext uri="{FF2B5EF4-FFF2-40B4-BE49-F238E27FC236}">
                <a16:creationId xmlns:a16="http://schemas.microsoft.com/office/drawing/2014/main" id="{B4037D4F-9CE4-49B9-B26B-02A1443E0DBB}"/>
              </a:ext>
            </a:extLst>
          </p:cNvPr>
          <p:cNvSpPr txBox="1"/>
          <p:nvPr/>
        </p:nvSpPr>
        <p:spPr>
          <a:xfrm>
            <a:off x="3570358" y="819448"/>
            <a:ext cx="282450" cy="323165"/>
          </a:xfrm>
          <a:prstGeom prst="rect">
            <a:avLst/>
          </a:prstGeom>
          <a:noFill/>
        </p:spPr>
        <p:txBody>
          <a:bodyPr wrap="none" rtlCol="0">
            <a:spAutoFit/>
          </a:bodyPr>
          <a:lstStyle/>
          <a:p>
            <a:r>
              <a:rPr lang="en-GB" sz="1500" b="1" dirty="0">
                <a:solidFill>
                  <a:srgbClr val="FF0000"/>
                </a:solidFill>
              </a:rPr>
              <a:t>0</a:t>
            </a:r>
          </a:p>
        </p:txBody>
      </p:sp>
      <p:sp>
        <p:nvSpPr>
          <p:cNvPr id="94" name="TextBox 93">
            <a:extLst>
              <a:ext uri="{FF2B5EF4-FFF2-40B4-BE49-F238E27FC236}">
                <a16:creationId xmlns:a16="http://schemas.microsoft.com/office/drawing/2014/main" id="{A9B5D05B-118E-4867-89E2-01F4B2027C42}"/>
              </a:ext>
            </a:extLst>
          </p:cNvPr>
          <p:cNvSpPr txBox="1"/>
          <p:nvPr/>
        </p:nvSpPr>
        <p:spPr>
          <a:xfrm>
            <a:off x="3177823" y="827090"/>
            <a:ext cx="282450" cy="323165"/>
          </a:xfrm>
          <a:prstGeom prst="rect">
            <a:avLst/>
          </a:prstGeom>
          <a:noFill/>
        </p:spPr>
        <p:txBody>
          <a:bodyPr wrap="none" rtlCol="0">
            <a:spAutoFit/>
          </a:bodyPr>
          <a:lstStyle/>
          <a:p>
            <a:r>
              <a:rPr lang="en-GB" sz="1500" b="1" dirty="0">
                <a:solidFill>
                  <a:srgbClr val="FF0000"/>
                </a:solidFill>
              </a:rPr>
              <a:t>0</a:t>
            </a:r>
          </a:p>
        </p:txBody>
      </p:sp>
      <p:sp>
        <p:nvSpPr>
          <p:cNvPr id="95" name="TextBox 94">
            <a:extLst>
              <a:ext uri="{FF2B5EF4-FFF2-40B4-BE49-F238E27FC236}">
                <a16:creationId xmlns:a16="http://schemas.microsoft.com/office/drawing/2014/main" id="{5A301805-E1DC-4856-8D90-ADF115C42F8E}"/>
              </a:ext>
            </a:extLst>
          </p:cNvPr>
          <p:cNvSpPr txBox="1"/>
          <p:nvPr/>
        </p:nvSpPr>
        <p:spPr>
          <a:xfrm>
            <a:off x="2707713" y="813437"/>
            <a:ext cx="282450" cy="323165"/>
          </a:xfrm>
          <a:prstGeom prst="rect">
            <a:avLst/>
          </a:prstGeom>
          <a:noFill/>
        </p:spPr>
        <p:txBody>
          <a:bodyPr wrap="none" rtlCol="0">
            <a:spAutoFit/>
          </a:bodyPr>
          <a:lstStyle/>
          <a:p>
            <a:r>
              <a:rPr lang="en-GB" sz="1500" b="1" dirty="0">
                <a:solidFill>
                  <a:srgbClr val="FF0000"/>
                </a:solidFill>
              </a:rPr>
              <a:t>1</a:t>
            </a:r>
          </a:p>
        </p:txBody>
      </p:sp>
      <p:sp>
        <p:nvSpPr>
          <p:cNvPr id="96" name="TextBox 95">
            <a:extLst>
              <a:ext uri="{FF2B5EF4-FFF2-40B4-BE49-F238E27FC236}">
                <a16:creationId xmlns:a16="http://schemas.microsoft.com/office/drawing/2014/main" id="{A9267621-664D-48BE-ADFD-FE22F243472C}"/>
              </a:ext>
            </a:extLst>
          </p:cNvPr>
          <p:cNvSpPr txBox="1"/>
          <p:nvPr/>
        </p:nvSpPr>
        <p:spPr>
          <a:xfrm>
            <a:off x="1809764" y="3456018"/>
            <a:ext cx="282450" cy="323165"/>
          </a:xfrm>
          <a:prstGeom prst="rect">
            <a:avLst/>
          </a:prstGeom>
          <a:noFill/>
        </p:spPr>
        <p:txBody>
          <a:bodyPr wrap="none" rtlCol="0">
            <a:spAutoFit/>
          </a:bodyPr>
          <a:lstStyle/>
          <a:p>
            <a:r>
              <a:rPr lang="en-GB" sz="1500" b="1" dirty="0">
                <a:solidFill>
                  <a:srgbClr val="FF0000"/>
                </a:solidFill>
              </a:rPr>
              <a:t>5</a:t>
            </a:r>
          </a:p>
        </p:txBody>
      </p:sp>
      <p:sp>
        <p:nvSpPr>
          <p:cNvPr id="97" name="TextBox 96">
            <a:extLst>
              <a:ext uri="{FF2B5EF4-FFF2-40B4-BE49-F238E27FC236}">
                <a16:creationId xmlns:a16="http://schemas.microsoft.com/office/drawing/2014/main" id="{18CB1AB3-F803-4490-A85D-6F7771C2E056}"/>
              </a:ext>
            </a:extLst>
          </p:cNvPr>
          <p:cNvSpPr txBox="1"/>
          <p:nvPr/>
        </p:nvSpPr>
        <p:spPr>
          <a:xfrm>
            <a:off x="2243216" y="3429784"/>
            <a:ext cx="380232" cy="323165"/>
          </a:xfrm>
          <a:prstGeom prst="rect">
            <a:avLst/>
          </a:prstGeom>
          <a:noFill/>
        </p:spPr>
        <p:txBody>
          <a:bodyPr wrap="none" rtlCol="0">
            <a:spAutoFit/>
          </a:bodyPr>
          <a:lstStyle/>
          <a:p>
            <a:r>
              <a:rPr lang="en-GB" sz="1500" b="1" dirty="0">
                <a:solidFill>
                  <a:srgbClr val="FF0000"/>
                </a:solidFill>
              </a:rPr>
              <a:t>10</a:t>
            </a:r>
          </a:p>
        </p:txBody>
      </p:sp>
      <p:sp>
        <p:nvSpPr>
          <p:cNvPr id="98" name="TextBox 97">
            <a:extLst>
              <a:ext uri="{FF2B5EF4-FFF2-40B4-BE49-F238E27FC236}">
                <a16:creationId xmlns:a16="http://schemas.microsoft.com/office/drawing/2014/main" id="{FB44A73A-5FBB-4526-9C6D-458FEB24F30E}"/>
              </a:ext>
            </a:extLst>
          </p:cNvPr>
          <p:cNvSpPr txBox="1"/>
          <p:nvPr/>
        </p:nvSpPr>
        <p:spPr>
          <a:xfrm>
            <a:off x="1860822" y="2978645"/>
            <a:ext cx="282450" cy="323165"/>
          </a:xfrm>
          <a:prstGeom prst="rect">
            <a:avLst/>
          </a:prstGeom>
          <a:noFill/>
        </p:spPr>
        <p:txBody>
          <a:bodyPr wrap="none" rtlCol="0">
            <a:spAutoFit/>
          </a:bodyPr>
          <a:lstStyle/>
          <a:p>
            <a:r>
              <a:rPr lang="en-GB" sz="1500" b="1" dirty="0">
                <a:solidFill>
                  <a:srgbClr val="FF0000"/>
                </a:solidFill>
              </a:rPr>
              <a:t>0</a:t>
            </a:r>
          </a:p>
        </p:txBody>
      </p:sp>
      <p:sp>
        <p:nvSpPr>
          <p:cNvPr id="99" name="TextBox 98">
            <a:extLst>
              <a:ext uri="{FF2B5EF4-FFF2-40B4-BE49-F238E27FC236}">
                <a16:creationId xmlns:a16="http://schemas.microsoft.com/office/drawing/2014/main" id="{2282237C-47A3-489E-A220-C7F9F2FB0C1D}"/>
              </a:ext>
            </a:extLst>
          </p:cNvPr>
          <p:cNvSpPr txBox="1"/>
          <p:nvPr/>
        </p:nvSpPr>
        <p:spPr>
          <a:xfrm>
            <a:off x="2656059" y="3429784"/>
            <a:ext cx="380232" cy="323165"/>
          </a:xfrm>
          <a:prstGeom prst="rect">
            <a:avLst/>
          </a:prstGeom>
          <a:noFill/>
        </p:spPr>
        <p:txBody>
          <a:bodyPr wrap="none" rtlCol="0">
            <a:spAutoFit/>
          </a:bodyPr>
          <a:lstStyle/>
          <a:p>
            <a:r>
              <a:rPr lang="en-GB" sz="1500" b="1" dirty="0">
                <a:solidFill>
                  <a:srgbClr val="FF0000"/>
                </a:solidFill>
              </a:rPr>
              <a:t>12</a:t>
            </a:r>
          </a:p>
        </p:txBody>
      </p:sp>
      <p:sp>
        <p:nvSpPr>
          <p:cNvPr id="100" name="TextBox 99">
            <a:extLst>
              <a:ext uri="{FF2B5EF4-FFF2-40B4-BE49-F238E27FC236}">
                <a16:creationId xmlns:a16="http://schemas.microsoft.com/office/drawing/2014/main" id="{726BFF56-149F-45A8-A1A3-4BF440CA1125}"/>
              </a:ext>
            </a:extLst>
          </p:cNvPr>
          <p:cNvSpPr txBox="1"/>
          <p:nvPr/>
        </p:nvSpPr>
        <p:spPr>
          <a:xfrm>
            <a:off x="2656059" y="3007309"/>
            <a:ext cx="380232" cy="323165"/>
          </a:xfrm>
          <a:prstGeom prst="rect">
            <a:avLst/>
          </a:prstGeom>
          <a:noFill/>
        </p:spPr>
        <p:txBody>
          <a:bodyPr wrap="none" rtlCol="0">
            <a:spAutoFit/>
          </a:bodyPr>
          <a:lstStyle/>
          <a:p>
            <a:r>
              <a:rPr lang="en-GB" sz="1500" b="1" dirty="0">
                <a:solidFill>
                  <a:srgbClr val="FF0000"/>
                </a:solidFill>
              </a:rPr>
              <a:t>12</a:t>
            </a:r>
          </a:p>
        </p:txBody>
      </p:sp>
      <p:sp>
        <p:nvSpPr>
          <p:cNvPr id="101" name="TextBox 100">
            <a:extLst>
              <a:ext uri="{FF2B5EF4-FFF2-40B4-BE49-F238E27FC236}">
                <a16:creationId xmlns:a16="http://schemas.microsoft.com/office/drawing/2014/main" id="{34C815E6-7505-422E-9B85-D372159ABDA5}"/>
              </a:ext>
            </a:extLst>
          </p:cNvPr>
          <p:cNvSpPr txBox="1"/>
          <p:nvPr/>
        </p:nvSpPr>
        <p:spPr>
          <a:xfrm>
            <a:off x="2648603" y="2569703"/>
            <a:ext cx="282450" cy="323165"/>
          </a:xfrm>
          <a:prstGeom prst="rect">
            <a:avLst/>
          </a:prstGeom>
          <a:noFill/>
        </p:spPr>
        <p:txBody>
          <a:bodyPr wrap="none" rtlCol="0">
            <a:spAutoFit/>
          </a:bodyPr>
          <a:lstStyle/>
          <a:p>
            <a:r>
              <a:rPr lang="en-GB" sz="1500" b="1" dirty="0">
                <a:solidFill>
                  <a:srgbClr val="FF0000"/>
                </a:solidFill>
              </a:rPr>
              <a:t>9</a:t>
            </a:r>
          </a:p>
        </p:txBody>
      </p:sp>
      <p:sp>
        <p:nvSpPr>
          <p:cNvPr id="102" name="TextBox 101">
            <a:extLst>
              <a:ext uri="{FF2B5EF4-FFF2-40B4-BE49-F238E27FC236}">
                <a16:creationId xmlns:a16="http://schemas.microsoft.com/office/drawing/2014/main" id="{DB2050C9-5F5F-4D5F-968A-C30F79692DF9}"/>
              </a:ext>
            </a:extLst>
          </p:cNvPr>
          <p:cNvSpPr txBox="1"/>
          <p:nvPr/>
        </p:nvSpPr>
        <p:spPr>
          <a:xfrm>
            <a:off x="2699281" y="2137850"/>
            <a:ext cx="282450" cy="323165"/>
          </a:xfrm>
          <a:prstGeom prst="rect">
            <a:avLst/>
          </a:prstGeom>
          <a:noFill/>
        </p:spPr>
        <p:txBody>
          <a:bodyPr wrap="none" rtlCol="0">
            <a:spAutoFit/>
          </a:bodyPr>
          <a:lstStyle/>
          <a:p>
            <a:r>
              <a:rPr lang="en-GB" sz="1500" b="1" dirty="0">
                <a:solidFill>
                  <a:srgbClr val="FF0000"/>
                </a:solidFill>
              </a:rPr>
              <a:t>8</a:t>
            </a:r>
          </a:p>
        </p:txBody>
      </p:sp>
      <p:sp>
        <p:nvSpPr>
          <p:cNvPr id="103" name="TextBox 102">
            <a:extLst>
              <a:ext uri="{FF2B5EF4-FFF2-40B4-BE49-F238E27FC236}">
                <a16:creationId xmlns:a16="http://schemas.microsoft.com/office/drawing/2014/main" id="{01950A88-2DA7-49A8-A3A6-3CE09CEF19C1}"/>
              </a:ext>
            </a:extLst>
          </p:cNvPr>
          <p:cNvSpPr txBox="1"/>
          <p:nvPr/>
        </p:nvSpPr>
        <p:spPr>
          <a:xfrm>
            <a:off x="1362345" y="3014396"/>
            <a:ext cx="380232" cy="323165"/>
          </a:xfrm>
          <a:prstGeom prst="rect">
            <a:avLst/>
          </a:prstGeom>
          <a:noFill/>
        </p:spPr>
        <p:txBody>
          <a:bodyPr wrap="none" rtlCol="0">
            <a:spAutoFit/>
          </a:bodyPr>
          <a:lstStyle/>
          <a:p>
            <a:r>
              <a:rPr lang="en-GB" sz="1500" b="1" dirty="0">
                <a:solidFill>
                  <a:srgbClr val="FF0000"/>
                </a:solidFill>
              </a:rPr>
              <a:t>11</a:t>
            </a:r>
          </a:p>
        </p:txBody>
      </p:sp>
      <p:sp>
        <p:nvSpPr>
          <p:cNvPr id="104" name="TextBox 103">
            <a:extLst>
              <a:ext uri="{FF2B5EF4-FFF2-40B4-BE49-F238E27FC236}">
                <a16:creationId xmlns:a16="http://schemas.microsoft.com/office/drawing/2014/main" id="{54BFBBE2-BA8A-4569-A9A3-B111FA486DAB}"/>
              </a:ext>
            </a:extLst>
          </p:cNvPr>
          <p:cNvSpPr txBox="1"/>
          <p:nvPr/>
        </p:nvSpPr>
        <p:spPr>
          <a:xfrm>
            <a:off x="1378703" y="2554904"/>
            <a:ext cx="282450" cy="323165"/>
          </a:xfrm>
          <a:prstGeom prst="rect">
            <a:avLst/>
          </a:prstGeom>
          <a:noFill/>
        </p:spPr>
        <p:txBody>
          <a:bodyPr wrap="none" rtlCol="0">
            <a:spAutoFit/>
          </a:bodyPr>
          <a:lstStyle/>
          <a:p>
            <a:r>
              <a:rPr lang="en-GB" sz="1500" b="1" dirty="0">
                <a:solidFill>
                  <a:srgbClr val="FF0000"/>
                </a:solidFill>
              </a:rPr>
              <a:t>8</a:t>
            </a:r>
          </a:p>
        </p:txBody>
      </p:sp>
      <p:sp>
        <p:nvSpPr>
          <p:cNvPr id="105" name="TextBox 104">
            <a:extLst>
              <a:ext uri="{FF2B5EF4-FFF2-40B4-BE49-F238E27FC236}">
                <a16:creationId xmlns:a16="http://schemas.microsoft.com/office/drawing/2014/main" id="{E9023D16-5969-4E9B-A18A-F76A2E194F45}"/>
              </a:ext>
            </a:extLst>
          </p:cNvPr>
          <p:cNvSpPr txBox="1"/>
          <p:nvPr/>
        </p:nvSpPr>
        <p:spPr>
          <a:xfrm>
            <a:off x="1329589" y="2137849"/>
            <a:ext cx="380232" cy="323165"/>
          </a:xfrm>
          <a:prstGeom prst="rect">
            <a:avLst/>
          </a:prstGeom>
          <a:noFill/>
        </p:spPr>
        <p:txBody>
          <a:bodyPr wrap="none" rtlCol="0">
            <a:spAutoFit/>
          </a:bodyPr>
          <a:lstStyle/>
          <a:p>
            <a:r>
              <a:rPr lang="en-GB" sz="1500" b="1" dirty="0">
                <a:solidFill>
                  <a:srgbClr val="FF0000"/>
                </a:solidFill>
              </a:rPr>
              <a:t>12</a:t>
            </a:r>
          </a:p>
        </p:txBody>
      </p:sp>
      <p:sp>
        <p:nvSpPr>
          <p:cNvPr id="106" name="TextBox 105">
            <a:extLst>
              <a:ext uri="{FF2B5EF4-FFF2-40B4-BE49-F238E27FC236}">
                <a16:creationId xmlns:a16="http://schemas.microsoft.com/office/drawing/2014/main" id="{6F194590-72A2-4202-84AC-2F659DE10873}"/>
              </a:ext>
            </a:extLst>
          </p:cNvPr>
          <p:cNvSpPr txBox="1"/>
          <p:nvPr/>
        </p:nvSpPr>
        <p:spPr>
          <a:xfrm>
            <a:off x="2257575" y="2993583"/>
            <a:ext cx="282450" cy="323165"/>
          </a:xfrm>
          <a:prstGeom prst="rect">
            <a:avLst/>
          </a:prstGeom>
          <a:noFill/>
        </p:spPr>
        <p:txBody>
          <a:bodyPr wrap="none" rtlCol="0">
            <a:spAutoFit/>
          </a:bodyPr>
          <a:lstStyle/>
          <a:p>
            <a:r>
              <a:rPr lang="en-GB" sz="1500" b="1" dirty="0">
                <a:solidFill>
                  <a:srgbClr val="FF0000"/>
                </a:solidFill>
              </a:rPr>
              <a:t>0</a:t>
            </a:r>
          </a:p>
        </p:txBody>
      </p:sp>
      <p:sp>
        <p:nvSpPr>
          <p:cNvPr id="107" name="TextBox 106">
            <a:extLst>
              <a:ext uri="{FF2B5EF4-FFF2-40B4-BE49-F238E27FC236}">
                <a16:creationId xmlns:a16="http://schemas.microsoft.com/office/drawing/2014/main" id="{52B3AAFA-E3E5-4018-84D5-62DC082E1AA4}"/>
              </a:ext>
            </a:extLst>
          </p:cNvPr>
          <p:cNvSpPr txBox="1"/>
          <p:nvPr/>
        </p:nvSpPr>
        <p:spPr>
          <a:xfrm>
            <a:off x="1794295" y="2540196"/>
            <a:ext cx="282450" cy="323165"/>
          </a:xfrm>
          <a:prstGeom prst="rect">
            <a:avLst/>
          </a:prstGeom>
          <a:noFill/>
        </p:spPr>
        <p:txBody>
          <a:bodyPr wrap="none" rtlCol="0">
            <a:spAutoFit/>
          </a:bodyPr>
          <a:lstStyle/>
          <a:p>
            <a:r>
              <a:rPr lang="en-GB" sz="1500" b="1" dirty="0">
                <a:solidFill>
                  <a:srgbClr val="FF0000"/>
                </a:solidFill>
              </a:rPr>
              <a:t>0</a:t>
            </a:r>
          </a:p>
        </p:txBody>
      </p:sp>
      <p:sp>
        <p:nvSpPr>
          <p:cNvPr id="108" name="TextBox 107">
            <a:extLst>
              <a:ext uri="{FF2B5EF4-FFF2-40B4-BE49-F238E27FC236}">
                <a16:creationId xmlns:a16="http://schemas.microsoft.com/office/drawing/2014/main" id="{DAD96D48-22FB-4D6A-A7EA-4B280AB60632}"/>
              </a:ext>
            </a:extLst>
          </p:cNvPr>
          <p:cNvSpPr txBox="1"/>
          <p:nvPr/>
        </p:nvSpPr>
        <p:spPr>
          <a:xfrm>
            <a:off x="1806248" y="2121830"/>
            <a:ext cx="282450" cy="323165"/>
          </a:xfrm>
          <a:prstGeom prst="rect">
            <a:avLst/>
          </a:prstGeom>
          <a:noFill/>
        </p:spPr>
        <p:txBody>
          <a:bodyPr wrap="none" rtlCol="0">
            <a:spAutoFit/>
          </a:bodyPr>
          <a:lstStyle/>
          <a:p>
            <a:r>
              <a:rPr lang="en-GB" sz="1500" b="1" dirty="0">
                <a:solidFill>
                  <a:srgbClr val="FF0000"/>
                </a:solidFill>
              </a:rPr>
              <a:t>0</a:t>
            </a:r>
          </a:p>
        </p:txBody>
      </p:sp>
      <p:sp>
        <p:nvSpPr>
          <p:cNvPr id="109" name="TextBox 108">
            <a:extLst>
              <a:ext uri="{FF2B5EF4-FFF2-40B4-BE49-F238E27FC236}">
                <a16:creationId xmlns:a16="http://schemas.microsoft.com/office/drawing/2014/main" id="{6F0346E6-E433-4FE8-AB2E-93BF773C393B}"/>
              </a:ext>
            </a:extLst>
          </p:cNvPr>
          <p:cNvSpPr txBox="1"/>
          <p:nvPr/>
        </p:nvSpPr>
        <p:spPr>
          <a:xfrm>
            <a:off x="1823668" y="1659441"/>
            <a:ext cx="282450" cy="323165"/>
          </a:xfrm>
          <a:prstGeom prst="rect">
            <a:avLst/>
          </a:prstGeom>
          <a:noFill/>
        </p:spPr>
        <p:txBody>
          <a:bodyPr wrap="none" rtlCol="0">
            <a:spAutoFit/>
          </a:bodyPr>
          <a:lstStyle/>
          <a:p>
            <a:r>
              <a:rPr lang="en-GB" sz="1500" b="1" dirty="0">
                <a:solidFill>
                  <a:srgbClr val="FF0000"/>
                </a:solidFill>
              </a:rPr>
              <a:t>2</a:t>
            </a:r>
          </a:p>
        </p:txBody>
      </p:sp>
      <p:sp>
        <p:nvSpPr>
          <p:cNvPr id="110" name="TextBox 109">
            <a:extLst>
              <a:ext uri="{FF2B5EF4-FFF2-40B4-BE49-F238E27FC236}">
                <a16:creationId xmlns:a16="http://schemas.microsoft.com/office/drawing/2014/main" id="{898E3302-06EB-4F39-A18B-9E999EA90DCE}"/>
              </a:ext>
            </a:extLst>
          </p:cNvPr>
          <p:cNvSpPr txBox="1"/>
          <p:nvPr/>
        </p:nvSpPr>
        <p:spPr>
          <a:xfrm>
            <a:off x="1310910" y="1681383"/>
            <a:ext cx="380232" cy="323165"/>
          </a:xfrm>
          <a:prstGeom prst="rect">
            <a:avLst/>
          </a:prstGeom>
          <a:noFill/>
        </p:spPr>
        <p:txBody>
          <a:bodyPr wrap="none" rtlCol="0">
            <a:spAutoFit/>
          </a:bodyPr>
          <a:lstStyle/>
          <a:p>
            <a:r>
              <a:rPr lang="en-GB" sz="1500" b="1" dirty="0">
                <a:solidFill>
                  <a:srgbClr val="FF0000"/>
                </a:solidFill>
              </a:rPr>
              <a:t>15</a:t>
            </a:r>
          </a:p>
        </p:txBody>
      </p:sp>
      <p:sp>
        <p:nvSpPr>
          <p:cNvPr id="111" name="TextBox 110">
            <a:extLst>
              <a:ext uri="{FF2B5EF4-FFF2-40B4-BE49-F238E27FC236}">
                <a16:creationId xmlns:a16="http://schemas.microsoft.com/office/drawing/2014/main" id="{CE858FF1-CA02-4724-9FBF-F585CD354363}"/>
              </a:ext>
            </a:extLst>
          </p:cNvPr>
          <p:cNvSpPr txBox="1"/>
          <p:nvPr/>
        </p:nvSpPr>
        <p:spPr>
          <a:xfrm>
            <a:off x="1323209" y="1235614"/>
            <a:ext cx="380232" cy="323165"/>
          </a:xfrm>
          <a:prstGeom prst="rect">
            <a:avLst/>
          </a:prstGeom>
          <a:noFill/>
        </p:spPr>
        <p:txBody>
          <a:bodyPr wrap="none" rtlCol="0">
            <a:spAutoFit/>
          </a:bodyPr>
          <a:lstStyle/>
          <a:p>
            <a:r>
              <a:rPr lang="en-GB" sz="1500" b="1" dirty="0">
                <a:solidFill>
                  <a:srgbClr val="FF0000"/>
                </a:solidFill>
              </a:rPr>
              <a:t>13</a:t>
            </a:r>
          </a:p>
        </p:txBody>
      </p:sp>
      <p:sp>
        <p:nvSpPr>
          <p:cNvPr id="112" name="TextBox 111">
            <a:extLst>
              <a:ext uri="{FF2B5EF4-FFF2-40B4-BE49-F238E27FC236}">
                <a16:creationId xmlns:a16="http://schemas.microsoft.com/office/drawing/2014/main" id="{56F8AEC5-E16A-4FD9-9A55-4D6514C29573}"/>
              </a:ext>
            </a:extLst>
          </p:cNvPr>
          <p:cNvSpPr txBox="1"/>
          <p:nvPr/>
        </p:nvSpPr>
        <p:spPr>
          <a:xfrm>
            <a:off x="2671463" y="1716305"/>
            <a:ext cx="380232" cy="323165"/>
          </a:xfrm>
          <a:prstGeom prst="rect">
            <a:avLst/>
          </a:prstGeom>
          <a:noFill/>
        </p:spPr>
        <p:txBody>
          <a:bodyPr wrap="none" rtlCol="0">
            <a:spAutoFit/>
          </a:bodyPr>
          <a:lstStyle/>
          <a:p>
            <a:r>
              <a:rPr lang="en-GB" sz="1500" b="1" dirty="0">
                <a:solidFill>
                  <a:srgbClr val="FF0000"/>
                </a:solidFill>
              </a:rPr>
              <a:t>11</a:t>
            </a:r>
          </a:p>
        </p:txBody>
      </p:sp>
      <p:sp>
        <p:nvSpPr>
          <p:cNvPr id="113" name="TextBox 112">
            <a:extLst>
              <a:ext uri="{FF2B5EF4-FFF2-40B4-BE49-F238E27FC236}">
                <a16:creationId xmlns:a16="http://schemas.microsoft.com/office/drawing/2014/main" id="{7649FC28-EE09-46AF-8CC3-8417990B2A04}"/>
              </a:ext>
            </a:extLst>
          </p:cNvPr>
          <p:cNvSpPr txBox="1"/>
          <p:nvPr/>
        </p:nvSpPr>
        <p:spPr>
          <a:xfrm>
            <a:off x="3170048" y="1246455"/>
            <a:ext cx="282450" cy="323165"/>
          </a:xfrm>
          <a:prstGeom prst="rect">
            <a:avLst/>
          </a:prstGeom>
          <a:noFill/>
        </p:spPr>
        <p:txBody>
          <a:bodyPr wrap="none" rtlCol="0">
            <a:spAutoFit/>
          </a:bodyPr>
          <a:lstStyle/>
          <a:p>
            <a:r>
              <a:rPr lang="en-GB" sz="1500" b="1" dirty="0">
                <a:solidFill>
                  <a:srgbClr val="FF0000"/>
                </a:solidFill>
              </a:rPr>
              <a:t>5</a:t>
            </a:r>
          </a:p>
        </p:txBody>
      </p:sp>
      <p:sp>
        <p:nvSpPr>
          <p:cNvPr id="114" name="TextBox 113">
            <a:extLst>
              <a:ext uri="{FF2B5EF4-FFF2-40B4-BE49-F238E27FC236}">
                <a16:creationId xmlns:a16="http://schemas.microsoft.com/office/drawing/2014/main" id="{BF1BBD82-EA67-4CA5-965E-A67B44361ED1}"/>
              </a:ext>
            </a:extLst>
          </p:cNvPr>
          <p:cNvSpPr txBox="1"/>
          <p:nvPr/>
        </p:nvSpPr>
        <p:spPr>
          <a:xfrm>
            <a:off x="3161381" y="1690469"/>
            <a:ext cx="282450" cy="323165"/>
          </a:xfrm>
          <a:prstGeom prst="rect">
            <a:avLst/>
          </a:prstGeom>
          <a:noFill/>
        </p:spPr>
        <p:txBody>
          <a:bodyPr wrap="none" rtlCol="0">
            <a:spAutoFit/>
          </a:bodyPr>
          <a:lstStyle/>
          <a:p>
            <a:r>
              <a:rPr lang="en-GB" sz="1500" b="1" dirty="0">
                <a:solidFill>
                  <a:srgbClr val="FF0000"/>
                </a:solidFill>
              </a:rPr>
              <a:t>8</a:t>
            </a:r>
          </a:p>
        </p:txBody>
      </p:sp>
      <p:sp>
        <p:nvSpPr>
          <p:cNvPr id="115" name="TextBox 114">
            <a:extLst>
              <a:ext uri="{FF2B5EF4-FFF2-40B4-BE49-F238E27FC236}">
                <a16:creationId xmlns:a16="http://schemas.microsoft.com/office/drawing/2014/main" id="{B4E60F46-6E24-468A-9565-D6F637608C25}"/>
              </a:ext>
            </a:extLst>
          </p:cNvPr>
          <p:cNvSpPr txBox="1"/>
          <p:nvPr/>
        </p:nvSpPr>
        <p:spPr>
          <a:xfrm>
            <a:off x="3127733" y="2172087"/>
            <a:ext cx="282450" cy="323165"/>
          </a:xfrm>
          <a:prstGeom prst="rect">
            <a:avLst/>
          </a:prstGeom>
          <a:noFill/>
        </p:spPr>
        <p:txBody>
          <a:bodyPr wrap="none" rtlCol="0">
            <a:spAutoFit/>
          </a:bodyPr>
          <a:lstStyle/>
          <a:p>
            <a:r>
              <a:rPr lang="en-GB" sz="1500" b="1" dirty="0">
                <a:solidFill>
                  <a:srgbClr val="FF0000"/>
                </a:solidFill>
              </a:rPr>
              <a:t>8</a:t>
            </a:r>
          </a:p>
        </p:txBody>
      </p:sp>
      <p:sp>
        <p:nvSpPr>
          <p:cNvPr id="116" name="TextBox 115">
            <a:extLst>
              <a:ext uri="{FF2B5EF4-FFF2-40B4-BE49-F238E27FC236}">
                <a16:creationId xmlns:a16="http://schemas.microsoft.com/office/drawing/2014/main" id="{D95822F7-C637-471A-887F-86DF9CCEE7C3}"/>
              </a:ext>
            </a:extLst>
          </p:cNvPr>
          <p:cNvSpPr txBox="1"/>
          <p:nvPr/>
        </p:nvSpPr>
        <p:spPr>
          <a:xfrm>
            <a:off x="3134851" y="2604813"/>
            <a:ext cx="282450" cy="323165"/>
          </a:xfrm>
          <a:prstGeom prst="rect">
            <a:avLst/>
          </a:prstGeom>
          <a:noFill/>
        </p:spPr>
        <p:txBody>
          <a:bodyPr wrap="none" rtlCol="0">
            <a:spAutoFit/>
          </a:bodyPr>
          <a:lstStyle/>
          <a:p>
            <a:r>
              <a:rPr lang="en-GB" sz="1500" b="1" dirty="0">
                <a:solidFill>
                  <a:srgbClr val="FF0000"/>
                </a:solidFill>
              </a:rPr>
              <a:t>8</a:t>
            </a:r>
          </a:p>
        </p:txBody>
      </p:sp>
      <p:sp>
        <p:nvSpPr>
          <p:cNvPr id="117" name="TextBox 116">
            <a:extLst>
              <a:ext uri="{FF2B5EF4-FFF2-40B4-BE49-F238E27FC236}">
                <a16:creationId xmlns:a16="http://schemas.microsoft.com/office/drawing/2014/main" id="{A7257E3F-0C84-42A6-9F25-0D0421B8811E}"/>
              </a:ext>
            </a:extLst>
          </p:cNvPr>
          <p:cNvSpPr txBox="1"/>
          <p:nvPr/>
        </p:nvSpPr>
        <p:spPr>
          <a:xfrm>
            <a:off x="3148452" y="3005312"/>
            <a:ext cx="282450" cy="323165"/>
          </a:xfrm>
          <a:prstGeom prst="rect">
            <a:avLst/>
          </a:prstGeom>
          <a:noFill/>
        </p:spPr>
        <p:txBody>
          <a:bodyPr wrap="none" rtlCol="0">
            <a:spAutoFit/>
          </a:bodyPr>
          <a:lstStyle/>
          <a:p>
            <a:r>
              <a:rPr lang="en-GB" sz="1500" b="1" dirty="0">
                <a:solidFill>
                  <a:srgbClr val="FF0000"/>
                </a:solidFill>
              </a:rPr>
              <a:t>7</a:t>
            </a:r>
          </a:p>
        </p:txBody>
      </p:sp>
      <p:sp>
        <p:nvSpPr>
          <p:cNvPr id="118" name="TextBox 117">
            <a:extLst>
              <a:ext uri="{FF2B5EF4-FFF2-40B4-BE49-F238E27FC236}">
                <a16:creationId xmlns:a16="http://schemas.microsoft.com/office/drawing/2014/main" id="{2FDD6D4D-1879-47FB-BB89-EEEDBFDC662F}"/>
              </a:ext>
            </a:extLst>
          </p:cNvPr>
          <p:cNvSpPr txBox="1"/>
          <p:nvPr/>
        </p:nvSpPr>
        <p:spPr>
          <a:xfrm>
            <a:off x="3141184" y="3443995"/>
            <a:ext cx="282450" cy="323165"/>
          </a:xfrm>
          <a:prstGeom prst="rect">
            <a:avLst/>
          </a:prstGeom>
          <a:noFill/>
        </p:spPr>
        <p:txBody>
          <a:bodyPr wrap="none" rtlCol="0">
            <a:spAutoFit/>
          </a:bodyPr>
          <a:lstStyle/>
          <a:p>
            <a:r>
              <a:rPr lang="en-GB" sz="1500" b="1" dirty="0">
                <a:solidFill>
                  <a:srgbClr val="FF0000"/>
                </a:solidFill>
              </a:rPr>
              <a:t>0</a:t>
            </a:r>
          </a:p>
        </p:txBody>
      </p:sp>
      <p:cxnSp>
        <p:nvCxnSpPr>
          <p:cNvPr id="119" name="Straight Connector 118">
            <a:extLst>
              <a:ext uri="{FF2B5EF4-FFF2-40B4-BE49-F238E27FC236}">
                <a16:creationId xmlns:a16="http://schemas.microsoft.com/office/drawing/2014/main" id="{3561F322-021D-485D-82EB-2433BD2208ED}"/>
              </a:ext>
            </a:extLst>
          </p:cNvPr>
          <p:cNvCxnSpPr/>
          <p:nvPr/>
        </p:nvCxnSpPr>
        <p:spPr>
          <a:xfrm>
            <a:off x="7753695" y="726291"/>
            <a:ext cx="0" cy="353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5871A5B-4119-4D3B-8453-75DE78D429D9}"/>
              </a:ext>
            </a:extLst>
          </p:cNvPr>
          <p:cNvCxnSpPr/>
          <p:nvPr/>
        </p:nvCxnSpPr>
        <p:spPr>
          <a:xfrm>
            <a:off x="8183088" y="726291"/>
            <a:ext cx="0" cy="353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D73413D-A106-456F-B982-8CAB20956EC0}"/>
              </a:ext>
            </a:extLst>
          </p:cNvPr>
          <p:cNvCxnSpPr/>
          <p:nvPr/>
        </p:nvCxnSpPr>
        <p:spPr>
          <a:xfrm>
            <a:off x="8632668" y="726291"/>
            <a:ext cx="0" cy="353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3B34B7B-5888-47CD-951E-8D37B7FE1AB8}"/>
              </a:ext>
            </a:extLst>
          </p:cNvPr>
          <p:cNvCxnSpPr/>
          <p:nvPr/>
        </p:nvCxnSpPr>
        <p:spPr>
          <a:xfrm>
            <a:off x="9082248" y="726291"/>
            <a:ext cx="0" cy="353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7824503-BD19-4068-8A91-5158A65F171E}"/>
              </a:ext>
            </a:extLst>
          </p:cNvPr>
          <p:cNvCxnSpPr/>
          <p:nvPr/>
        </p:nvCxnSpPr>
        <p:spPr>
          <a:xfrm>
            <a:off x="9508968" y="671485"/>
            <a:ext cx="0" cy="353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1FD061B-9EE1-4C34-9DA0-193E6AB1A030}"/>
              </a:ext>
            </a:extLst>
          </p:cNvPr>
          <p:cNvCxnSpPr/>
          <p:nvPr/>
        </p:nvCxnSpPr>
        <p:spPr>
          <a:xfrm>
            <a:off x="9967305" y="726291"/>
            <a:ext cx="0" cy="3538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C7E8763-0597-4DE9-AD55-53DB9E2ED56D}"/>
              </a:ext>
            </a:extLst>
          </p:cNvPr>
          <p:cNvCxnSpPr/>
          <p:nvPr/>
        </p:nvCxnSpPr>
        <p:spPr>
          <a:xfrm>
            <a:off x="10394025" y="671485"/>
            <a:ext cx="0" cy="3538612"/>
          </a:xfrm>
          <a:prstGeom prst="line">
            <a:avLst/>
          </a:prstGeom>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4D96746C-34FF-48DD-BE68-3840C4081585}"/>
              </a:ext>
            </a:extLst>
          </p:cNvPr>
          <p:cNvSpPr txBox="1"/>
          <p:nvPr/>
        </p:nvSpPr>
        <p:spPr>
          <a:xfrm>
            <a:off x="7388302" y="774429"/>
            <a:ext cx="282450" cy="323165"/>
          </a:xfrm>
          <a:prstGeom prst="rect">
            <a:avLst/>
          </a:prstGeom>
          <a:noFill/>
        </p:spPr>
        <p:txBody>
          <a:bodyPr wrap="none" rtlCol="0">
            <a:spAutoFit/>
          </a:bodyPr>
          <a:lstStyle/>
          <a:p>
            <a:r>
              <a:rPr lang="en-GB" sz="1500" b="1" dirty="0">
                <a:solidFill>
                  <a:srgbClr val="FF0000"/>
                </a:solidFill>
              </a:rPr>
              <a:t>0</a:t>
            </a:r>
          </a:p>
        </p:txBody>
      </p:sp>
      <p:sp>
        <p:nvSpPr>
          <p:cNvPr id="134" name="TextBox 133">
            <a:extLst>
              <a:ext uri="{FF2B5EF4-FFF2-40B4-BE49-F238E27FC236}">
                <a16:creationId xmlns:a16="http://schemas.microsoft.com/office/drawing/2014/main" id="{7E3EEDFD-EF33-4C23-B1C3-1D02CE7470A9}"/>
              </a:ext>
            </a:extLst>
          </p:cNvPr>
          <p:cNvSpPr txBox="1"/>
          <p:nvPr/>
        </p:nvSpPr>
        <p:spPr>
          <a:xfrm>
            <a:off x="7786664" y="825015"/>
            <a:ext cx="282450" cy="323165"/>
          </a:xfrm>
          <a:prstGeom prst="rect">
            <a:avLst/>
          </a:prstGeom>
          <a:noFill/>
        </p:spPr>
        <p:txBody>
          <a:bodyPr wrap="none" rtlCol="0">
            <a:spAutoFit/>
          </a:bodyPr>
          <a:lstStyle/>
          <a:p>
            <a:r>
              <a:rPr lang="en-GB" sz="1500" b="1" dirty="0">
                <a:solidFill>
                  <a:srgbClr val="FF0000"/>
                </a:solidFill>
              </a:rPr>
              <a:t>0</a:t>
            </a:r>
          </a:p>
        </p:txBody>
      </p:sp>
      <p:sp>
        <p:nvSpPr>
          <p:cNvPr id="135" name="TextBox 134">
            <a:extLst>
              <a:ext uri="{FF2B5EF4-FFF2-40B4-BE49-F238E27FC236}">
                <a16:creationId xmlns:a16="http://schemas.microsoft.com/office/drawing/2014/main" id="{86434A91-DFF3-44E7-888C-F9AA92B5F6D3}"/>
              </a:ext>
            </a:extLst>
          </p:cNvPr>
          <p:cNvSpPr txBox="1"/>
          <p:nvPr/>
        </p:nvSpPr>
        <p:spPr>
          <a:xfrm>
            <a:off x="8267139" y="817395"/>
            <a:ext cx="282450" cy="323165"/>
          </a:xfrm>
          <a:prstGeom prst="rect">
            <a:avLst/>
          </a:prstGeom>
          <a:noFill/>
        </p:spPr>
        <p:txBody>
          <a:bodyPr wrap="none" rtlCol="0">
            <a:spAutoFit/>
          </a:bodyPr>
          <a:lstStyle/>
          <a:p>
            <a:r>
              <a:rPr lang="en-GB" sz="1500" b="1" dirty="0">
                <a:solidFill>
                  <a:srgbClr val="FF0000"/>
                </a:solidFill>
              </a:rPr>
              <a:t>0</a:t>
            </a:r>
          </a:p>
        </p:txBody>
      </p:sp>
      <p:sp>
        <p:nvSpPr>
          <p:cNvPr id="138" name="TextBox 137">
            <a:extLst>
              <a:ext uri="{FF2B5EF4-FFF2-40B4-BE49-F238E27FC236}">
                <a16:creationId xmlns:a16="http://schemas.microsoft.com/office/drawing/2014/main" id="{90DE55A1-C2F8-48B4-8376-D6D2D19D46B6}"/>
              </a:ext>
            </a:extLst>
          </p:cNvPr>
          <p:cNvSpPr txBox="1"/>
          <p:nvPr/>
        </p:nvSpPr>
        <p:spPr>
          <a:xfrm>
            <a:off x="7816588" y="1231415"/>
            <a:ext cx="282450" cy="323165"/>
          </a:xfrm>
          <a:prstGeom prst="rect">
            <a:avLst/>
          </a:prstGeom>
          <a:noFill/>
        </p:spPr>
        <p:txBody>
          <a:bodyPr wrap="none" rtlCol="0">
            <a:spAutoFit/>
          </a:bodyPr>
          <a:lstStyle/>
          <a:p>
            <a:r>
              <a:rPr lang="en-GB" sz="1500" b="1" dirty="0">
                <a:solidFill>
                  <a:srgbClr val="FF0000"/>
                </a:solidFill>
              </a:rPr>
              <a:t>0</a:t>
            </a:r>
          </a:p>
        </p:txBody>
      </p:sp>
      <p:sp>
        <p:nvSpPr>
          <p:cNvPr id="139" name="TextBox 138">
            <a:extLst>
              <a:ext uri="{FF2B5EF4-FFF2-40B4-BE49-F238E27FC236}">
                <a16:creationId xmlns:a16="http://schemas.microsoft.com/office/drawing/2014/main" id="{A7C9EFCE-F0EE-468B-8444-9B40A3A23A84}"/>
              </a:ext>
            </a:extLst>
          </p:cNvPr>
          <p:cNvSpPr txBox="1"/>
          <p:nvPr/>
        </p:nvSpPr>
        <p:spPr>
          <a:xfrm>
            <a:off x="7816588" y="1669464"/>
            <a:ext cx="282450" cy="323165"/>
          </a:xfrm>
          <a:prstGeom prst="rect">
            <a:avLst/>
          </a:prstGeom>
          <a:noFill/>
        </p:spPr>
        <p:txBody>
          <a:bodyPr wrap="none" rtlCol="0">
            <a:spAutoFit/>
          </a:bodyPr>
          <a:lstStyle/>
          <a:p>
            <a:r>
              <a:rPr lang="en-GB" sz="1500" b="1" dirty="0">
                <a:solidFill>
                  <a:srgbClr val="FF0000"/>
                </a:solidFill>
              </a:rPr>
              <a:t>0</a:t>
            </a:r>
          </a:p>
        </p:txBody>
      </p:sp>
      <p:sp>
        <p:nvSpPr>
          <p:cNvPr id="140" name="TextBox 139">
            <a:extLst>
              <a:ext uri="{FF2B5EF4-FFF2-40B4-BE49-F238E27FC236}">
                <a16:creationId xmlns:a16="http://schemas.microsoft.com/office/drawing/2014/main" id="{38D1B16C-7CD3-4FE4-9A3F-B32A0CB9E828}"/>
              </a:ext>
            </a:extLst>
          </p:cNvPr>
          <p:cNvSpPr txBox="1"/>
          <p:nvPr/>
        </p:nvSpPr>
        <p:spPr>
          <a:xfrm>
            <a:off x="7825053" y="2147913"/>
            <a:ext cx="282450" cy="323165"/>
          </a:xfrm>
          <a:prstGeom prst="rect">
            <a:avLst/>
          </a:prstGeom>
          <a:noFill/>
        </p:spPr>
        <p:txBody>
          <a:bodyPr wrap="none" rtlCol="0">
            <a:spAutoFit/>
          </a:bodyPr>
          <a:lstStyle/>
          <a:p>
            <a:r>
              <a:rPr lang="en-GB" sz="1500" b="1" dirty="0">
                <a:solidFill>
                  <a:srgbClr val="FF0000"/>
                </a:solidFill>
              </a:rPr>
              <a:t>4</a:t>
            </a:r>
          </a:p>
        </p:txBody>
      </p:sp>
      <p:sp>
        <p:nvSpPr>
          <p:cNvPr id="141" name="TextBox 140">
            <a:extLst>
              <a:ext uri="{FF2B5EF4-FFF2-40B4-BE49-F238E27FC236}">
                <a16:creationId xmlns:a16="http://schemas.microsoft.com/office/drawing/2014/main" id="{7FD446D3-3E07-4573-84DA-900FA9A4BE43}"/>
              </a:ext>
            </a:extLst>
          </p:cNvPr>
          <p:cNvSpPr txBox="1"/>
          <p:nvPr/>
        </p:nvSpPr>
        <p:spPr>
          <a:xfrm>
            <a:off x="7847314" y="2574777"/>
            <a:ext cx="282450" cy="323165"/>
          </a:xfrm>
          <a:prstGeom prst="rect">
            <a:avLst/>
          </a:prstGeom>
          <a:noFill/>
        </p:spPr>
        <p:txBody>
          <a:bodyPr wrap="none" rtlCol="0">
            <a:spAutoFit/>
          </a:bodyPr>
          <a:lstStyle/>
          <a:p>
            <a:r>
              <a:rPr lang="en-GB" sz="1500" b="1" dirty="0">
                <a:solidFill>
                  <a:srgbClr val="FF0000"/>
                </a:solidFill>
              </a:rPr>
              <a:t>0</a:t>
            </a:r>
          </a:p>
        </p:txBody>
      </p:sp>
      <p:sp>
        <p:nvSpPr>
          <p:cNvPr id="142" name="TextBox 141">
            <a:extLst>
              <a:ext uri="{FF2B5EF4-FFF2-40B4-BE49-F238E27FC236}">
                <a16:creationId xmlns:a16="http://schemas.microsoft.com/office/drawing/2014/main" id="{A5EC1F43-4ACD-4B64-838D-CD4B544903AB}"/>
              </a:ext>
            </a:extLst>
          </p:cNvPr>
          <p:cNvSpPr txBox="1"/>
          <p:nvPr/>
        </p:nvSpPr>
        <p:spPr>
          <a:xfrm>
            <a:off x="8258441" y="3390140"/>
            <a:ext cx="282450" cy="323165"/>
          </a:xfrm>
          <a:prstGeom prst="rect">
            <a:avLst/>
          </a:prstGeom>
          <a:noFill/>
        </p:spPr>
        <p:txBody>
          <a:bodyPr wrap="none" rtlCol="0">
            <a:spAutoFit/>
          </a:bodyPr>
          <a:lstStyle/>
          <a:p>
            <a:r>
              <a:rPr lang="en-GB" sz="1500" b="1" dirty="0">
                <a:solidFill>
                  <a:srgbClr val="FF0000"/>
                </a:solidFill>
              </a:rPr>
              <a:t>1</a:t>
            </a:r>
          </a:p>
        </p:txBody>
      </p:sp>
      <p:sp>
        <p:nvSpPr>
          <p:cNvPr id="143" name="TextBox 142">
            <a:extLst>
              <a:ext uri="{FF2B5EF4-FFF2-40B4-BE49-F238E27FC236}">
                <a16:creationId xmlns:a16="http://schemas.microsoft.com/office/drawing/2014/main" id="{ACE06EDB-8A3E-490F-9449-A2CE79167D09}"/>
              </a:ext>
            </a:extLst>
          </p:cNvPr>
          <p:cNvSpPr txBox="1"/>
          <p:nvPr/>
        </p:nvSpPr>
        <p:spPr>
          <a:xfrm>
            <a:off x="9566502" y="1231415"/>
            <a:ext cx="282450" cy="323165"/>
          </a:xfrm>
          <a:prstGeom prst="rect">
            <a:avLst/>
          </a:prstGeom>
          <a:noFill/>
        </p:spPr>
        <p:txBody>
          <a:bodyPr wrap="none" rtlCol="0">
            <a:spAutoFit/>
          </a:bodyPr>
          <a:lstStyle/>
          <a:p>
            <a:r>
              <a:rPr lang="en-GB" sz="1500" b="1" dirty="0">
                <a:solidFill>
                  <a:srgbClr val="FF0000"/>
                </a:solidFill>
              </a:rPr>
              <a:t>1</a:t>
            </a:r>
          </a:p>
        </p:txBody>
      </p:sp>
      <p:sp>
        <p:nvSpPr>
          <p:cNvPr id="144" name="TextBox 143">
            <a:extLst>
              <a:ext uri="{FF2B5EF4-FFF2-40B4-BE49-F238E27FC236}">
                <a16:creationId xmlns:a16="http://schemas.microsoft.com/office/drawing/2014/main" id="{4E29A347-FDB3-4593-815F-C5CB9C40DE75}"/>
              </a:ext>
            </a:extLst>
          </p:cNvPr>
          <p:cNvSpPr txBox="1"/>
          <p:nvPr/>
        </p:nvSpPr>
        <p:spPr>
          <a:xfrm>
            <a:off x="9132521" y="2136580"/>
            <a:ext cx="282450" cy="323165"/>
          </a:xfrm>
          <a:prstGeom prst="rect">
            <a:avLst/>
          </a:prstGeom>
          <a:noFill/>
        </p:spPr>
        <p:txBody>
          <a:bodyPr wrap="none" rtlCol="0">
            <a:spAutoFit/>
          </a:bodyPr>
          <a:lstStyle/>
          <a:p>
            <a:r>
              <a:rPr lang="en-GB" sz="1500" b="1" dirty="0">
                <a:solidFill>
                  <a:srgbClr val="FF0000"/>
                </a:solidFill>
              </a:rPr>
              <a:t>0</a:t>
            </a:r>
          </a:p>
        </p:txBody>
      </p:sp>
      <p:sp>
        <p:nvSpPr>
          <p:cNvPr id="145" name="TextBox 144">
            <a:extLst>
              <a:ext uri="{FF2B5EF4-FFF2-40B4-BE49-F238E27FC236}">
                <a16:creationId xmlns:a16="http://schemas.microsoft.com/office/drawing/2014/main" id="{B090B544-CB77-4FCA-A209-78FC31BDB56A}"/>
              </a:ext>
            </a:extLst>
          </p:cNvPr>
          <p:cNvSpPr txBox="1"/>
          <p:nvPr/>
        </p:nvSpPr>
        <p:spPr>
          <a:xfrm>
            <a:off x="9163934" y="2539851"/>
            <a:ext cx="282450" cy="323165"/>
          </a:xfrm>
          <a:prstGeom prst="rect">
            <a:avLst/>
          </a:prstGeom>
          <a:noFill/>
        </p:spPr>
        <p:txBody>
          <a:bodyPr wrap="none" rtlCol="0">
            <a:spAutoFit/>
          </a:bodyPr>
          <a:lstStyle/>
          <a:p>
            <a:r>
              <a:rPr lang="en-GB" sz="1500" b="1" dirty="0">
                <a:solidFill>
                  <a:srgbClr val="FF0000"/>
                </a:solidFill>
              </a:rPr>
              <a:t>0</a:t>
            </a:r>
          </a:p>
        </p:txBody>
      </p:sp>
      <p:sp>
        <p:nvSpPr>
          <p:cNvPr id="147" name="TextBox 146">
            <a:extLst>
              <a:ext uri="{FF2B5EF4-FFF2-40B4-BE49-F238E27FC236}">
                <a16:creationId xmlns:a16="http://schemas.microsoft.com/office/drawing/2014/main" id="{A8EFA157-A3D4-43A0-BAAD-E7868FEBD5E3}"/>
              </a:ext>
            </a:extLst>
          </p:cNvPr>
          <p:cNvSpPr txBox="1"/>
          <p:nvPr/>
        </p:nvSpPr>
        <p:spPr>
          <a:xfrm>
            <a:off x="5730737" y="1169286"/>
            <a:ext cx="282450" cy="323165"/>
          </a:xfrm>
          <a:prstGeom prst="rect">
            <a:avLst/>
          </a:prstGeom>
          <a:noFill/>
        </p:spPr>
        <p:txBody>
          <a:bodyPr wrap="none" rtlCol="0">
            <a:spAutoFit/>
          </a:bodyPr>
          <a:lstStyle/>
          <a:p>
            <a:r>
              <a:rPr lang="en-GB" sz="1500" b="1" dirty="0">
                <a:solidFill>
                  <a:srgbClr val="FF0000"/>
                </a:solidFill>
              </a:rPr>
              <a:t>1</a:t>
            </a:r>
          </a:p>
        </p:txBody>
      </p:sp>
      <p:sp>
        <p:nvSpPr>
          <p:cNvPr id="148" name="TextBox 147">
            <a:extLst>
              <a:ext uri="{FF2B5EF4-FFF2-40B4-BE49-F238E27FC236}">
                <a16:creationId xmlns:a16="http://schemas.microsoft.com/office/drawing/2014/main" id="{22A30B7A-D447-4E63-BCC5-0BF8633AF534}"/>
              </a:ext>
            </a:extLst>
          </p:cNvPr>
          <p:cNvSpPr txBox="1"/>
          <p:nvPr/>
        </p:nvSpPr>
        <p:spPr>
          <a:xfrm>
            <a:off x="7393395" y="1255052"/>
            <a:ext cx="282450" cy="323165"/>
          </a:xfrm>
          <a:prstGeom prst="rect">
            <a:avLst/>
          </a:prstGeom>
          <a:noFill/>
        </p:spPr>
        <p:txBody>
          <a:bodyPr wrap="none" rtlCol="0">
            <a:spAutoFit/>
          </a:bodyPr>
          <a:lstStyle/>
          <a:p>
            <a:r>
              <a:rPr lang="en-GB" sz="1500" b="1" dirty="0">
                <a:solidFill>
                  <a:srgbClr val="FF0000"/>
                </a:solidFill>
              </a:rPr>
              <a:t>0</a:t>
            </a:r>
          </a:p>
        </p:txBody>
      </p:sp>
      <p:sp>
        <p:nvSpPr>
          <p:cNvPr id="149" name="TextBox 148">
            <a:extLst>
              <a:ext uri="{FF2B5EF4-FFF2-40B4-BE49-F238E27FC236}">
                <a16:creationId xmlns:a16="http://schemas.microsoft.com/office/drawing/2014/main" id="{A20D74C8-971E-4BBC-9DF0-39759A4F2998}"/>
              </a:ext>
            </a:extLst>
          </p:cNvPr>
          <p:cNvSpPr txBox="1"/>
          <p:nvPr/>
        </p:nvSpPr>
        <p:spPr>
          <a:xfrm>
            <a:off x="7393395" y="1660378"/>
            <a:ext cx="282450" cy="323165"/>
          </a:xfrm>
          <a:prstGeom prst="rect">
            <a:avLst/>
          </a:prstGeom>
          <a:noFill/>
        </p:spPr>
        <p:txBody>
          <a:bodyPr wrap="none" rtlCol="0">
            <a:spAutoFit/>
          </a:bodyPr>
          <a:lstStyle/>
          <a:p>
            <a:r>
              <a:rPr lang="en-GB" sz="1500" b="1" dirty="0">
                <a:solidFill>
                  <a:srgbClr val="FF0000"/>
                </a:solidFill>
              </a:rPr>
              <a:t>0</a:t>
            </a:r>
          </a:p>
        </p:txBody>
      </p:sp>
      <p:sp>
        <p:nvSpPr>
          <p:cNvPr id="150" name="TextBox 149">
            <a:extLst>
              <a:ext uri="{FF2B5EF4-FFF2-40B4-BE49-F238E27FC236}">
                <a16:creationId xmlns:a16="http://schemas.microsoft.com/office/drawing/2014/main" id="{B6C2BA7B-7BD3-469D-BA95-A55C17C7DEB4}"/>
              </a:ext>
            </a:extLst>
          </p:cNvPr>
          <p:cNvSpPr txBox="1"/>
          <p:nvPr/>
        </p:nvSpPr>
        <p:spPr>
          <a:xfrm>
            <a:off x="7405339" y="2116845"/>
            <a:ext cx="282450" cy="323165"/>
          </a:xfrm>
          <a:prstGeom prst="rect">
            <a:avLst/>
          </a:prstGeom>
          <a:noFill/>
        </p:spPr>
        <p:txBody>
          <a:bodyPr wrap="none" rtlCol="0">
            <a:spAutoFit/>
          </a:bodyPr>
          <a:lstStyle/>
          <a:p>
            <a:r>
              <a:rPr lang="en-GB" sz="1500" b="1" dirty="0">
                <a:solidFill>
                  <a:srgbClr val="FF0000"/>
                </a:solidFill>
              </a:rPr>
              <a:t>0</a:t>
            </a:r>
          </a:p>
        </p:txBody>
      </p:sp>
      <p:sp>
        <p:nvSpPr>
          <p:cNvPr id="151" name="TextBox 150">
            <a:extLst>
              <a:ext uri="{FF2B5EF4-FFF2-40B4-BE49-F238E27FC236}">
                <a16:creationId xmlns:a16="http://schemas.microsoft.com/office/drawing/2014/main" id="{B5D95FAA-F465-4541-A400-129392BC9622}"/>
              </a:ext>
            </a:extLst>
          </p:cNvPr>
          <p:cNvSpPr txBox="1"/>
          <p:nvPr/>
        </p:nvSpPr>
        <p:spPr>
          <a:xfrm>
            <a:off x="7412069" y="2530038"/>
            <a:ext cx="282450" cy="323165"/>
          </a:xfrm>
          <a:prstGeom prst="rect">
            <a:avLst/>
          </a:prstGeom>
          <a:noFill/>
        </p:spPr>
        <p:txBody>
          <a:bodyPr wrap="none" rtlCol="0">
            <a:spAutoFit/>
          </a:bodyPr>
          <a:lstStyle/>
          <a:p>
            <a:r>
              <a:rPr lang="en-GB" sz="1500" b="1" dirty="0">
                <a:solidFill>
                  <a:srgbClr val="FF0000"/>
                </a:solidFill>
              </a:rPr>
              <a:t>0</a:t>
            </a:r>
          </a:p>
        </p:txBody>
      </p:sp>
      <p:sp>
        <p:nvSpPr>
          <p:cNvPr id="152" name="TextBox 151">
            <a:extLst>
              <a:ext uri="{FF2B5EF4-FFF2-40B4-BE49-F238E27FC236}">
                <a16:creationId xmlns:a16="http://schemas.microsoft.com/office/drawing/2014/main" id="{2E1F2EE8-7F94-416C-8E17-1313F3FB2E0D}"/>
              </a:ext>
            </a:extLst>
          </p:cNvPr>
          <p:cNvSpPr txBox="1"/>
          <p:nvPr/>
        </p:nvSpPr>
        <p:spPr>
          <a:xfrm>
            <a:off x="7386604" y="2986991"/>
            <a:ext cx="282450" cy="323165"/>
          </a:xfrm>
          <a:prstGeom prst="rect">
            <a:avLst/>
          </a:prstGeom>
          <a:noFill/>
        </p:spPr>
        <p:txBody>
          <a:bodyPr wrap="none" rtlCol="0">
            <a:spAutoFit/>
          </a:bodyPr>
          <a:lstStyle/>
          <a:p>
            <a:r>
              <a:rPr lang="en-GB" sz="1500" b="1" dirty="0">
                <a:solidFill>
                  <a:srgbClr val="FF0000"/>
                </a:solidFill>
              </a:rPr>
              <a:t>0</a:t>
            </a:r>
          </a:p>
        </p:txBody>
      </p:sp>
      <p:sp>
        <p:nvSpPr>
          <p:cNvPr id="153" name="TextBox 152">
            <a:extLst>
              <a:ext uri="{FF2B5EF4-FFF2-40B4-BE49-F238E27FC236}">
                <a16:creationId xmlns:a16="http://schemas.microsoft.com/office/drawing/2014/main" id="{A79295C7-21E4-4581-BD41-965A7E999159}"/>
              </a:ext>
            </a:extLst>
          </p:cNvPr>
          <p:cNvSpPr txBox="1"/>
          <p:nvPr/>
        </p:nvSpPr>
        <p:spPr>
          <a:xfrm>
            <a:off x="7386604" y="3418987"/>
            <a:ext cx="282450" cy="323165"/>
          </a:xfrm>
          <a:prstGeom prst="rect">
            <a:avLst/>
          </a:prstGeom>
          <a:noFill/>
        </p:spPr>
        <p:txBody>
          <a:bodyPr wrap="none" rtlCol="0">
            <a:spAutoFit/>
          </a:bodyPr>
          <a:lstStyle/>
          <a:p>
            <a:r>
              <a:rPr lang="en-GB" sz="1500" b="1" dirty="0">
                <a:solidFill>
                  <a:srgbClr val="FF0000"/>
                </a:solidFill>
              </a:rPr>
              <a:t>0</a:t>
            </a:r>
          </a:p>
        </p:txBody>
      </p:sp>
      <p:sp>
        <p:nvSpPr>
          <p:cNvPr id="154" name="TextBox 153">
            <a:extLst>
              <a:ext uri="{FF2B5EF4-FFF2-40B4-BE49-F238E27FC236}">
                <a16:creationId xmlns:a16="http://schemas.microsoft.com/office/drawing/2014/main" id="{D14FB1EC-E8C7-4AD4-8432-DFDABF8B17E7}"/>
              </a:ext>
            </a:extLst>
          </p:cNvPr>
          <p:cNvSpPr txBox="1"/>
          <p:nvPr/>
        </p:nvSpPr>
        <p:spPr>
          <a:xfrm>
            <a:off x="7393395" y="3851713"/>
            <a:ext cx="282450" cy="323165"/>
          </a:xfrm>
          <a:prstGeom prst="rect">
            <a:avLst/>
          </a:prstGeom>
          <a:noFill/>
        </p:spPr>
        <p:txBody>
          <a:bodyPr wrap="none" rtlCol="0">
            <a:spAutoFit/>
          </a:bodyPr>
          <a:lstStyle/>
          <a:p>
            <a:r>
              <a:rPr lang="en-GB" sz="1500" b="1" dirty="0">
                <a:solidFill>
                  <a:srgbClr val="FF0000"/>
                </a:solidFill>
              </a:rPr>
              <a:t>0</a:t>
            </a:r>
          </a:p>
        </p:txBody>
      </p:sp>
      <p:sp>
        <p:nvSpPr>
          <p:cNvPr id="155" name="TextBox 154">
            <a:extLst>
              <a:ext uri="{FF2B5EF4-FFF2-40B4-BE49-F238E27FC236}">
                <a16:creationId xmlns:a16="http://schemas.microsoft.com/office/drawing/2014/main" id="{F3C3C855-5BFC-424B-8C61-FD667DBE0201}"/>
              </a:ext>
            </a:extLst>
          </p:cNvPr>
          <p:cNvSpPr txBox="1"/>
          <p:nvPr/>
        </p:nvSpPr>
        <p:spPr>
          <a:xfrm>
            <a:off x="7825053" y="2986304"/>
            <a:ext cx="282450" cy="323165"/>
          </a:xfrm>
          <a:prstGeom prst="rect">
            <a:avLst/>
          </a:prstGeom>
          <a:noFill/>
        </p:spPr>
        <p:txBody>
          <a:bodyPr wrap="none" rtlCol="0">
            <a:spAutoFit/>
          </a:bodyPr>
          <a:lstStyle/>
          <a:p>
            <a:r>
              <a:rPr lang="en-GB" sz="1500" b="1" dirty="0">
                <a:solidFill>
                  <a:srgbClr val="FF0000"/>
                </a:solidFill>
              </a:rPr>
              <a:t>4</a:t>
            </a:r>
          </a:p>
        </p:txBody>
      </p:sp>
      <p:sp>
        <p:nvSpPr>
          <p:cNvPr id="157" name="TextBox 156">
            <a:extLst>
              <a:ext uri="{FF2B5EF4-FFF2-40B4-BE49-F238E27FC236}">
                <a16:creationId xmlns:a16="http://schemas.microsoft.com/office/drawing/2014/main" id="{5E313782-5C21-41B4-B2A1-9CB11636CCE8}"/>
              </a:ext>
            </a:extLst>
          </p:cNvPr>
          <p:cNvSpPr txBox="1"/>
          <p:nvPr/>
        </p:nvSpPr>
        <p:spPr>
          <a:xfrm>
            <a:off x="7850562" y="3851713"/>
            <a:ext cx="282450" cy="323165"/>
          </a:xfrm>
          <a:prstGeom prst="rect">
            <a:avLst/>
          </a:prstGeom>
          <a:noFill/>
        </p:spPr>
        <p:txBody>
          <a:bodyPr wrap="none" rtlCol="0">
            <a:spAutoFit/>
          </a:bodyPr>
          <a:lstStyle/>
          <a:p>
            <a:r>
              <a:rPr lang="en-GB" sz="1500" b="1" dirty="0">
                <a:solidFill>
                  <a:srgbClr val="FF0000"/>
                </a:solidFill>
              </a:rPr>
              <a:t>0</a:t>
            </a:r>
          </a:p>
        </p:txBody>
      </p:sp>
      <p:sp>
        <p:nvSpPr>
          <p:cNvPr id="161" name="TextBox 160">
            <a:extLst>
              <a:ext uri="{FF2B5EF4-FFF2-40B4-BE49-F238E27FC236}">
                <a16:creationId xmlns:a16="http://schemas.microsoft.com/office/drawing/2014/main" id="{8E55B616-8E2F-4045-960A-83EA9BEF1075}"/>
              </a:ext>
            </a:extLst>
          </p:cNvPr>
          <p:cNvSpPr txBox="1"/>
          <p:nvPr/>
        </p:nvSpPr>
        <p:spPr>
          <a:xfrm>
            <a:off x="9563768" y="3886151"/>
            <a:ext cx="282450" cy="323165"/>
          </a:xfrm>
          <a:prstGeom prst="rect">
            <a:avLst/>
          </a:prstGeom>
          <a:noFill/>
        </p:spPr>
        <p:txBody>
          <a:bodyPr wrap="none" rtlCol="0">
            <a:spAutoFit/>
          </a:bodyPr>
          <a:lstStyle/>
          <a:p>
            <a:r>
              <a:rPr lang="en-GB" sz="1500" b="1" dirty="0">
                <a:solidFill>
                  <a:srgbClr val="FF0000"/>
                </a:solidFill>
              </a:rPr>
              <a:t>0</a:t>
            </a:r>
          </a:p>
        </p:txBody>
      </p:sp>
      <p:sp>
        <p:nvSpPr>
          <p:cNvPr id="162" name="TextBox 161">
            <a:extLst>
              <a:ext uri="{FF2B5EF4-FFF2-40B4-BE49-F238E27FC236}">
                <a16:creationId xmlns:a16="http://schemas.microsoft.com/office/drawing/2014/main" id="{80B06BB8-B827-489F-A7AC-4FED0E40B074}"/>
              </a:ext>
            </a:extLst>
          </p:cNvPr>
          <p:cNvSpPr txBox="1"/>
          <p:nvPr/>
        </p:nvSpPr>
        <p:spPr>
          <a:xfrm>
            <a:off x="10020630" y="3870129"/>
            <a:ext cx="282450" cy="323165"/>
          </a:xfrm>
          <a:prstGeom prst="rect">
            <a:avLst/>
          </a:prstGeom>
          <a:noFill/>
        </p:spPr>
        <p:txBody>
          <a:bodyPr wrap="none" rtlCol="0">
            <a:spAutoFit/>
          </a:bodyPr>
          <a:lstStyle/>
          <a:p>
            <a:r>
              <a:rPr lang="en-GB" sz="1500" b="1" dirty="0">
                <a:solidFill>
                  <a:srgbClr val="FF0000"/>
                </a:solidFill>
              </a:rPr>
              <a:t>0</a:t>
            </a:r>
          </a:p>
        </p:txBody>
      </p:sp>
      <p:sp>
        <p:nvSpPr>
          <p:cNvPr id="163" name="TextBox 162">
            <a:extLst>
              <a:ext uri="{FF2B5EF4-FFF2-40B4-BE49-F238E27FC236}">
                <a16:creationId xmlns:a16="http://schemas.microsoft.com/office/drawing/2014/main" id="{9C96CE9A-C12E-44A1-8AFA-B7FB43599DE2}"/>
              </a:ext>
            </a:extLst>
          </p:cNvPr>
          <p:cNvSpPr txBox="1"/>
          <p:nvPr/>
        </p:nvSpPr>
        <p:spPr>
          <a:xfrm>
            <a:off x="10497162" y="3870129"/>
            <a:ext cx="282450" cy="323165"/>
          </a:xfrm>
          <a:prstGeom prst="rect">
            <a:avLst/>
          </a:prstGeom>
          <a:noFill/>
        </p:spPr>
        <p:txBody>
          <a:bodyPr wrap="none" rtlCol="0">
            <a:spAutoFit/>
          </a:bodyPr>
          <a:lstStyle/>
          <a:p>
            <a:r>
              <a:rPr lang="en-GB" sz="1500" b="1" dirty="0">
                <a:solidFill>
                  <a:srgbClr val="FF0000"/>
                </a:solidFill>
              </a:rPr>
              <a:t>0</a:t>
            </a:r>
          </a:p>
        </p:txBody>
      </p:sp>
      <p:sp>
        <p:nvSpPr>
          <p:cNvPr id="164" name="TextBox 163">
            <a:extLst>
              <a:ext uri="{FF2B5EF4-FFF2-40B4-BE49-F238E27FC236}">
                <a16:creationId xmlns:a16="http://schemas.microsoft.com/office/drawing/2014/main" id="{68AC6215-B431-403B-8D84-9B314DCF36D1}"/>
              </a:ext>
            </a:extLst>
          </p:cNvPr>
          <p:cNvSpPr txBox="1"/>
          <p:nvPr/>
        </p:nvSpPr>
        <p:spPr>
          <a:xfrm>
            <a:off x="10490627" y="3418986"/>
            <a:ext cx="282450" cy="323165"/>
          </a:xfrm>
          <a:prstGeom prst="rect">
            <a:avLst/>
          </a:prstGeom>
          <a:noFill/>
        </p:spPr>
        <p:txBody>
          <a:bodyPr wrap="none" rtlCol="0">
            <a:spAutoFit/>
          </a:bodyPr>
          <a:lstStyle/>
          <a:p>
            <a:r>
              <a:rPr lang="en-GB" sz="1500" b="1" dirty="0">
                <a:solidFill>
                  <a:srgbClr val="FF0000"/>
                </a:solidFill>
              </a:rPr>
              <a:t>0</a:t>
            </a:r>
          </a:p>
        </p:txBody>
      </p:sp>
      <p:sp>
        <p:nvSpPr>
          <p:cNvPr id="165" name="TextBox 164">
            <a:extLst>
              <a:ext uri="{FF2B5EF4-FFF2-40B4-BE49-F238E27FC236}">
                <a16:creationId xmlns:a16="http://schemas.microsoft.com/office/drawing/2014/main" id="{8979A39C-6B19-4B95-B19C-58D763810027}"/>
              </a:ext>
            </a:extLst>
          </p:cNvPr>
          <p:cNvSpPr txBox="1"/>
          <p:nvPr/>
        </p:nvSpPr>
        <p:spPr>
          <a:xfrm>
            <a:off x="10483814" y="2986991"/>
            <a:ext cx="282450" cy="323165"/>
          </a:xfrm>
          <a:prstGeom prst="rect">
            <a:avLst/>
          </a:prstGeom>
          <a:noFill/>
        </p:spPr>
        <p:txBody>
          <a:bodyPr wrap="none" rtlCol="0">
            <a:spAutoFit/>
          </a:bodyPr>
          <a:lstStyle/>
          <a:p>
            <a:r>
              <a:rPr lang="en-GB" sz="1500" b="1" dirty="0">
                <a:solidFill>
                  <a:srgbClr val="FF0000"/>
                </a:solidFill>
              </a:rPr>
              <a:t>0</a:t>
            </a:r>
          </a:p>
        </p:txBody>
      </p:sp>
      <p:sp>
        <p:nvSpPr>
          <p:cNvPr id="166" name="TextBox 165">
            <a:extLst>
              <a:ext uri="{FF2B5EF4-FFF2-40B4-BE49-F238E27FC236}">
                <a16:creationId xmlns:a16="http://schemas.microsoft.com/office/drawing/2014/main" id="{5D71CF13-41C5-4E94-BD42-D54B43863F91}"/>
              </a:ext>
            </a:extLst>
          </p:cNvPr>
          <p:cNvSpPr txBox="1"/>
          <p:nvPr/>
        </p:nvSpPr>
        <p:spPr>
          <a:xfrm>
            <a:off x="10503374" y="2569310"/>
            <a:ext cx="282450" cy="323165"/>
          </a:xfrm>
          <a:prstGeom prst="rect">
            <a:avLst/>
          </a:prstGeom>
          <a:noFill/>
        </p:spPr>
        <p:txBody>
          <a:bodyPr wrap="none" rtlCol="0">
            <a:spAutoFit/>
          </a:bodyPr>
          <a:lstStyle/>
          <a:p>
            <a:r>
              <a:rPr lang="en-GB" sz="1500" b="1" dirty="0">
                <a:solidFill>
                  <a:srgbClr val="FF0000"/>
                </a:solidFill>
              </a:rPr>
              <a:t>0</a:t>
            </a:r>
          </a:p>
        </p:txBody>
      </p:sp>
      <p:sp>
        <p:nvSpPr>
          <p:cNvPr id="167" name="TextBox 166">
            <a:extLst>
              <a:ext uri="{FF2B5EF4-FFF2-40B4-BE49-F238E27FC236}">
                <a16:creationId xmlns:a16="http://schemas.microsoft.com/office/drawing/2014/main" id="{5CEECBE0-6A3F-4771-9C61-B774CE49BB4A}"/>
              </a:ext>
            </a:extLst>
          </p:cNvPr>
          <p:cNvSpPr txBox="1"/>
          <p:nvPr/>
        </p:nvSpPr>
        <p:spPr>
          <a:xfrm>
            <a:off x="10496839" y="2118167"/>
            <a:ext cx="282450" cy="323165"/>
          </a:xfrm>
          <a:prstGeom prst="rect">
            <a:avLst/>
          </a:prstGeom>
          <a:noFill/>
        </p:spPr>
        <p:txBody>
          <a:bodyPr wrap="none" rtlCol="0">
            <a:spAutoFit/>
          </a:bodyPr>
          <a:lstStyle/>
          <a:p>
            <a:r>
              <a:rPr lang="en-GB" sz="1500" b="1" dirty="0">
                <a:solidFill>
                  <a:srgbClr val="FF0000"/>
                </a:solidFill>
              </a:rPr>
              <a:t>0</a:t>
            </a:r>
          </a:p>
        </p:txBody>
      </p:sp>
      <p:sp>
        <p:nvSpPr>
          <p:cNvPr id="168" name="TextBox 167">
            <a:extLst>
              <a:ext uri="{FF2B5EF4-FFF2-40B4-BE49-F238E27FC236}">
                <a16:creationId xmlns:a16="http://schemas.microsoft.com/office/drawing/2014/main" id="{D8E0B9A6-8051-4E80-B917-0038B4432543}"/>
              </a:ext>
            </a:extLst>
          </p:cNvPr>
          <p:cNvSpPr txBox="1"/>
          <p:nvPr/>
        </p:nvSpPr>
        <p:spPr>
          <a:xfrm>
            <a:off x="10490026" y="1686172"/>
            <a:ext cx="282450" cy="323165"/>
          </a:xfrm>
          <a:prstGeom prst="rect">
            <a:avLst/>
          </a:prstGeom>
          <a:noFill/>
        </p:spPr>
        <p:txBody>
          <a:bodyPr wrap="none" rtlCol="0">
            <a:spAutoFit/>
          </a:bodyPr>
          <a:lstStyle/>
          <a:p>
            <a:r>
              <a:rPr lang="en-GB" sz="1500" b="1" dirty="0">
                <a:solidFill>
                  <a:srgbClr val="FF0000"/>
                </a:solidFill>
              </a:rPr>
              <a:t>0</a:t>
            </a:r>
          </a:p>
        </p:txBody>
      </p:sp>
      <p:sp>
        <p:nvSpPr>
          <p:cNvPr id="169" name="TextBox 168">
            <a:extLst>
              <a:ext uri="{FF2B5EF4-FFF2-40B4-BE49-F238E27FC236}">
                <a16:creationId xmlns:a16="http://schemas.microsoft.com/office/drawing/2014/main" id="{2D778EAB-402A-434F-A0D0-51F1DA5DDCB9}"/>
              </a:ext>
            </a:extLst>
          </p:cNvPr>
          <p:cNvSpPr txBox="1"/>
          <p:nvPr/>
        </p:nvSpPr>
        <p:spPr>
          <a:xfrm>
            <a:off x="10471932" y="1249585"/>
            <a:ext cx="282450" cy="323165"/>
          </a:xfrm>
          <a:prstGeom prst="rect">
            <a:avLst/>
          </a:prstGeom>
          <a:noFill/>
        </p:spPr>
        <p:txBody>
          <a:bodyPr wrap="none" rtlCol="0">
            <a:spAutoFit/>
          </a:bodyPr>
          <a:lstStyle/>
          <a:p>
            <a:r>
              <a:rPr lang="en-GB" sz="1500" b="1" dirty="0">
                <a:solidFill>
                  <a:srgbClr val="FF0000"/>
                </a:solidFill>
              </a:rPr>
              <a:t>0</a:t>
            </a:r>
          </a:p>
        </p:txBody>
      </p:sp>
      <p:sp>
        <p:nvSpPr>
          <p:cNvPr id="170" name="TextBox 169">
            <a:extLst>
              <a:ext uri="{FF2B5EF4-FFF2-40B4-BE49-F238E27FC236}">
                <a16:creationId xmlns:a16="http://schemas.microsoft.com/office/drawing/2014/main" id="{EAB42FB6-D289-4C73-8548-74140D458102}"/>
              </a:ext>
            </a:extLst>
          </p:cNvPr>
          <p:cNvSpPr txBox="1"/>
          <p:nvPr/>
        </p:nvSpPr>
        <p:spPr>
          <a:xfrm>
            <a:off x="10465397" y="798442"/>
            <a:ext cx="282450" cy="323165"/>
          </a:xfrm>
          <a:prstGeom prst="rect">
            <a:avLst/>
          </a:prstGeom>
          <a:noFill/>
        </p:spPr>
        <p:txBody>
          <a:bodyPr wrap="none" rtlCol="0">
            <a:spAutoFit/>
          </a:bodyPr>
          <a:lstStyle/>
          <a:p>
            <a:r>
              <a:rPr lang="en-GB" sz="1500" b="1" dirty="0">
                <a:solidFill>
                  <a:srgbClr val="FF0000"/>
                </a:solidFill>
              </a:rPr>
              <a:t>0</a:t>
            </a:r>
          </a:p>
        </p:txBody>
      </p:sp>
      <p:sp>
        <p:nvSpPr>
          <p:cNvPr id="171" name="TextBox 170">
            <a:extLst>
              <a:ext uri="{FF2B5EF4-FFF2-40B4-BE49-F238E27FC236}">
                <a16:creationId xmlns:a16="http://schemas.microsoft.com/office/drawing/2014/main" id="{D8CE136B-1D0C-45C4-A6E6-547B2C0949DB}"/>
              </a:ext>
            </a:extLst>
          </p:cNvPr>
          <p:cNvSpPr txBox="1"/>
          <p:nvPr/>
        </p:nvSpPr>
        <p:spPr>
          <a:xfrm>
            <a:off x="10072862" y="806084"/>
            <a:ext cx="282450" cy="323165"/>
          </a:xfrm>
          <a:prstGeom prst="rect">
            <a:avLst/>
          </a:prstGeom>
          <a:noFill/>
        </p:spPr>
        <p:txBody>
          <a:bodyPr wrap="none" rtlCol="0">
            <a:spAutoFit/>
          </a:bodyPr>
          <a:lstStyle/>
          <a:p>
            <a:r>
              <a:rPr lang="en-GB" sz="1500" b="1" dirty="0">
                <a:solidFill>
                  <a:srgbClr val="FF0000"/>
                </a:solidFill>
              </a:rPr>
              <a:t>0</a:t>
            </a:r>
          </a:p>
        </p:txBody>
      </p:sp>
      <p:sp>
        <p:nvSpPr>
          <p:cNvPr id="172" name="TextBox 171">
            <a:extLst>
              <a:ext uri="{FF2B5EF4-FFF2-40B4-BE49-F238E27FC236}">
                <a16:creationId xmlns:a16="http://schemas.microsoft.com/office/drawing/2014/main" id="{E29ACBFE-5FC0-4B9B-9C2E-A310D445D185}"/>
              </a:ext>
            </a:extLst>
          </p:cNvPr>
          <p:cNvSpPr txBox="1"/>
          <p:nvPr/>
        </p:nvSpPr>
        <p:spPr>
          <a:xfrm>
            <a:off x="9602752" y="792431"/>
            <a:ext cx="282450" cy="323165"/>
          </a:xfrm>
          <a:prstGeom prst="rect">
            <a:avLst/>
          </a:prstGeom>
          <a:noFill/>
        </p:spPr>
        <p:txBody>
          <a:bodyPr wrap="none" rtlCol="0">
            <a:spAutoFit/>
          </a:bodyPr>
          <a:lstStyle/>
          <a:p>
            <a:r>
              <a:rPr lang="en-GB" sz="1500" b="1" dirty="0">
                <a:solidFill>
                  <a:srgbClr val="FF0000"/>
                </a:solidFill>
              </a:rPr>
              <a:t>0</a:t>
            </a:r>
          </a:p>
        </p:txBody>
      </p:sp>
      <p:sp>
        <p:nvSpPr>
          <p:cNvPr id="173" name="TextBox 172">
            <a:extLst>
              <a:ext uri="{FF2B5EF4-FFF2-40B4-BE49-F238E27FC236}">
                <a16:creationId xmlns:a16="http://schemas.microsoft.com/office/drawing/2014/main" id="{06438E50-85F3-44C0-879C-AD8A9AB40EDD}"/>
              </a:ext>
            </a:extLst>
          </p:cNvPr>
          <p:cNvSpPr txBox="1"/>
          <p:nvPr/>
        </p:nvSpPr>
        <p:spPr>
          <a:xfrm>
            <a:off x="8704803" y="3435012"/>
            <a:ext cx="282450" cy="323165"/>
          </a:xfrm>
          <a:prstGeom prst="rect">
            <a:avLst/>
          </a:prstGeom>
          <a:noFill/>
        </p:spPr>
        <p:txBody>
          <a:bodyPr wrap="none" rtlCol="0">
            <a:spAutoFit/>
          </a:bodyPr>
          <a:lstStyle/>
          <a:p>
            <a:r>
              <a:rPr lang="en-GB" sz="1500" b="1" dirty="0">
                <a:solidFill>
                  <a:srgbClr val="FF0000"/>
                </a:solidFill>
              </a:rPr>
              <a:t>0</a:t>
            </a:r>
          </a:p>
        </p:txBody>
      </p:sp>
      <p:sp>
        <p:nvSpPr>
          <p:cNvPr id="175" name="TextBox 174">
            <a:extLst>
              <a:ext uri="{FF2B5EF4-FFF2-40B4-BE49-F238E27FC236}">
                <a16:creationId xmlns:a16="http://schemas.microsoft.com/office/drawing/2014/main" id="{9BC39277-27EC-4233-90EF-06355AA9F202}"/>
              </a:ext>
            </a:extLst>
          </p:cNvPr>
          <p:cNvSpPr txBox="1"/>
          <p:nvPr/>
        </p:nvSpPr>
        <p:spPr>
          <a:xfrm>
            <a:off x="8717115" y="2983084"/>
            <a:ext cx="282450" cy="323165"/>
          </a:xfrm>
          <a:prstGeom prst="rect">
            <a:avLst/>
          </a:prstGeom>
          <a:noFill/>
        </p:spPr>
        <p:txBody>
          <a:bodyPr wrap="none" rtlCol="0">
            <a:spAutoFit/>
          </a:bodyPr>
          <a:lstStyle/>
          <a:p>
            <a:r>
              <a:rPr lang="en-GB" sz="1500" b="1" dirty="0">
                <a:solidFill>
                  <a:srgbClr val="FF0000"/>
                </a:solidFill>
              </a:rPr>
              <a:t>0</a:t>
            </a:r>
          </a:p>
        </p:txBody>
      </p:sp>
      <p:sp>
        <p:nvSpPr>
          <p:cNvPr id="183" name="TextBox 182">
            <a:extLst>
              <a:ext uri="{FF2B5EF4-FFF2-40B4-BE49-F238E27FC236}">
                <a16:creationId xmlns:a16="http://schemas.microsoft.com/office/drawing/2014/main" id="{590907C4-2800-49B1-9B8A-37DDAB9E51FF}"/>
              </a:ext>
            </a:extLst>
          </p:cNvPr>
          <p:cNvSpPr txBox="1"/>
          <p:nvPr/>
        </p:nvSpPr>
        <p:spPr>
          <a:xfrm>
            <a:off x="9152614" y="2972577"/>
            <a:ext cx="282450" cy="323165"/>
          </a:xfrm>
          <a:prstGeom prst="rect">
            <a:avLst/>
          </a:prstGeom>
          <a:noFill/>
        </p:spPr>
        <p:txBody>
          <a:bodyPr wrap="none" rtlCol="0">
            <a:spAutoFit/>
          </a:bodyPr>
          <a:lstStyle/>
          <a:p>
            <a:r>
              <a:rPr lang="en-GB" sz="1500" b="1" dirty="0">
                <a:solidFill>
                  <a:srgbClr val="FF0000"/>
                </a:solidFill>
              </a:rPr>
              <a:t>0</a:t>
            </a:r>
          </a:p>
        </p:txBody>
      </p:sp>
      <p:sp>
        <p:nvSpPr>
          <p:cNvPr id="184" name="TextBox 183">
            <a:extLst>
              <a:ext uri="{FF2B5EF4-FFF2-40B4-BE49-F238E27FC236}">
                <a16:creationId xmlns:a16="http://schemas.microsoft.com/office/drawing/2014/main" id="{EC7392D8-55CC-45CD-A85B-FD6E1B6D1E4B}"/>
              </a:ext>
            </a:extLst>
          </p:cNvPr>
          <p:cNvSpPr txBox="1"/>
          <p:nvPr/>
        </p:nvSpPr>
        <p:spPr>
          <a:xfrm>
            <a:off x="8689334" y="2519190"/>
            <a:ext cx="282450" cy="323165"/>
          </a:xfrm>
          <a:prstGeom prst="rect">
            <a:avLst/>
          </a:prstGeom>
          <a:noFill/>
        </p:spPr>
        <p:txBody>
          <a:bodyPr wrap="none" rtlCol="0">
            <a:spAutoFit/>
          </a:bodyPr>
          <a:lstStyle/>
          <a:p>
            <a:r>
              <a:rPr lang="en-GB" sz="1500" b="1" dirty="0">
                <a:solidFill>
                  <a:srgbClr val="FF0000"/>
                </a:solidFill>
              </a:rPr>
              <a:t>0</a:t>
            </a:r>
          </a:p>
        </p:txBody>
      </p:sp>
      <p:sp>
        <p:nvSpPr>
          <p:cNvPr id="185" name="TextBox 184">
            <a:extLst>
              <a:ext uri="{FF2B5EF4-FFF2-40B4-BE49-F238E27FC236}">
                <a16:creationId xmlns:a16="http://schemas.microsoft.com/office/drawing/2014/main" id="{B236B436-F957-437C-95B0-425DBB78272B}"/>
              </a:ext>
            </a:extLst>
          </p:cNvPr>
          <p:cNvSpPr txBox="1"/>
          <p:nvPr/>
        </p:nvSpPr>
        <p:spPr>
          <a:xfrm>
            <a:off x="8701287" y="2100824"/>
            <a:ext cx="282450" cy="323165"/>
          </a:xfrm>
          <a:prstGeom prst="rect">
            <a:avLst/>
          </a:prstGeom>
          <a:noFill/>
        </p:spPr>
        <p:txBody>
          <a:bodyPr wrap="none" rtlCol="0">
            <a:spAutoFit/>
          </a:bodyPr>
          <a:lstStyle/>
          <a:p>
            <a:r>
              <a:rPr lang="en-GB" sz="1500" b="1" dirty="0">
                <a:solidFill>
                  <a:srgbClr val="FF0000"/>
                </a:solidFill>
              </a:rPr>
              <a:t>0</a:t>
            </a:r>
          </a:p>
        </p:txBody>
      </p:sp>
      <p:sp>
        <p:nvSpPr>
          <p:cNvPr id="186" name="TextBox 185">
            <a:extLst>
              <a:ext uri="{FF2B5EF4-FFF2-40B4-BE49-F238E27FC236}">
                <a16:creationId xmlns:a16="http://schemas.microsoft.com/office/drawing/2014/main" id="{4FA02209-59DA-4E94-8E66-1215AA49BBE2}"/>
              </a:ext>
            </a:extLst>
          </p:cNvPr>
          <p:cNvSpPr txBox="1"/>
          <p:nvPr/>
        </p:nvSpPr>
        <p:spPr>
          <a:xfrm>
            <a:off x="8718707" y="1638435"/>
            <a:ext cx="282450" cy="323165"/>
          </a:xfrm>
          <a:prstGeom prst="rect">
            <a:avLst/>
          </a:prstGeom>
          <a:noFill/>
        </p:spPr>
        <p:txBody>
          <a:bodyPr wrap="none" rtlCol="0">
            <a:spAutoFit/>
          </a:bodyPr>
          <a:lstStyle/>
          <a:p>
            <a:r>
              <a:rPr lang="en-GB" sz="1500" b="1" dirty="0">
                <a:solidFill>
                  <a:srgbClr val="FF0000"/>
                </a:solidFill>
              </a:rPr>
              <a:t>0</a:t>
            </a:r>
          </a:p>
        </p:txBody>
      </p:sp>
      <p:sp>
        <p:nvSpPr>
          <p:cNvPr id="190" name="TextBox 189">
            <a:extLst>
              <a:ext uri="{FF2B5EF4-FFF2-40B4-BE49-F238E27FC236}">
                <a16:creationId xmlns:a16="http://schemas.microsoft.com/office/drawing/2014/main" id="{275BE9BD-9FB1-4FFB-8C43-66B1A3D2BDA2}"/>
              </a:ext>
            </a:extLst>
          </p:cNvPr>
          <p:cNvSpPr txBox="1"/>
          <p:nvPr/>
        </p:nvSpPr>
        <p:spPr>
          <a:xfrm>
            <a:off x="10065087" y="1225449"/>
            <a:ext cx="282450" cy="323165"/>
          </a:xfrm>
          <a:prstGeom prst="rect">
            <a:avLst/>
          </a:prstGeom>
          <a:noFill/>
        </p:spPr>
        <p:txBody>
          <a:bodyPr wrap="none" rtlCol="0">
            <a:spAutoFit/>
          </a:bodyPr>
          <a:lstStyle/>
          <a:p>
            <a:r>
              <a:rPr lang="en-GB" sz="1500" b="1" dirty="0">
                <a:solidFill>
                  <a:srgbClr val="FF0000"/>
                </a:solidFill>
              </a:rPr>
              <a:t>0</a:t>
            </a:r>
          </a:p>
        </p:txBody>
      </p:sp>
      <p:sp>
        <p:nvSpPr>
          <p:cNvPr id="194" name="TextBox 193">
            <a:extLst>
              <a:ext uri="{FF2B5EF4-FFF2-40B4-BE49-F238E27FC236}">
                <a16:creationId xmlns:a16="http://schemas.microsoft.com/office/drawing/2014/main" id="{0B8398D6-B05E-4988-ABAE-42DC20376D3B}"/>
              </a:ext>
            </a:extLst>
          </p:cNvPr>
          <p:cNvSpPr txBox="1"/>
          <p:nvPr/>
        </p:nvSpPr>
        <p:spPr>
          <a:xfrm>
            <a:off x="10043491" y="2984306"/>
            <a:ext cx="282450" cy="323165"/>
          </a:xfrm>
          <a:prstGeom prst="rect">
            <a:avLst/>
          </a:prstGeom>
          <a:noFill/>
        </p:spPr>
        <p:txBody>
          <a:bodyPr wrap="none" rtlCol="0">
            <a:spAutoFit/>
          </a:bodyPr>
          <a:lstStyle/>
          <a:p>
            <a:r>
              <a:rPr lang="en-GB" sz="1500" b="1" dirty="0">
                <a:solidFill>
                  <a:srgbClr val="FF0000"/>
                </a:solidFill>
              </a:rPr>
              <a:t>0</a:t>
            </a:r>
          </a:p>
        </p:txBody>
      </p:sp>
      <p:sp>
        <p:nvSpPr>
          <p:cNvPr id="195" name="TextBox 194">
            <a:extLst>
              <a:ext uri="{FF2B5EF4-FFF2-40B4-BE49-F238E27FC236}">
                <a16:creationId xmlns:a16="http://schemas.microsoft.com/office/drawing/2014/main" id="{634EF4A3-5D95-4C30-BF26-FF4E3BFB5AB6}"/>
              </a:ext>
            </a:extLst>
          </p:cNvPr>
          <p:cNvSpPr txBox="1"/>
          <p:nvPr/>
        </p:nvSpPr>
        <p:spPr>
          <a:xfrm>
            <a:off x="10036223" y="3422989"/>
            <a:ext cx="282450" cy="323165"/>
          </a:xfrm>
          <a:prstGeom prst="rect">
            <a:avLst/>
          </a:prstGeom>
          <a:noFill/>
        </p:spPr>
        <p:txBody>
          <a:bodyPr wrap="none" rtlCol="0">
            <a:spAutoFit/>
          </a:bodyPr>
          <a:lstStyle/>
          <a:p>
            <a:r>
              <a:rPr lang="en-GB" sz="1500" b="1" dirty="0">
                <a:solidFill>
                  <a:srgbClr val="FF0000"/>
                </a:solidFill>
              </a:rPr>
              <a:t>0</a:t>
            </a:r>
          </a:p>
        </p:txBody>
      </p:sp>
      <p:sp>
        <p:nvSpPr>
          <p:cNvPr id="196" name="TextBox 195">
            <a:extLst>
              <a:ext uri="{FF2B5EF4-FFF2-40B4-BE49-F238E27FC236}">
                <a16:creationId xmlns:a16="http://schemas.microsoft.com/office/drawing/2014/main" id="{7BC30A8F-2565-4A33-A11E-4E0D0ED3FFEB}"/>
              </a:ext>
            </a:extLst>
          </p:cNvPr>
          <p:cNvSpPr txBox="1"/>
          <p:nvPr/>
        </p:nvSpPr>
        <p:spPr>
          <a:xfrm>
            <a:off x="9157254" y="1638434"/>
            <a:ext cx="282450" cy="323165"/>
          </a:xfrm>
          <a:prstGeom prst="rect">
            <a:avLst/>
          </a:prstGeom>
          <a:noFill/>
        </p:spPr>
        <p:txBody>
          <a:bodyPr wrap="none" rtlCol="0">
            <a:spAutoFit/>
          </a:bodyPr>
          <a:lstStyle/>
          <a:p>
            <a:r>
              <a:rPr lang="en-GB" sz="1500" b="1" dirty="0">
                <a:solidFill>
                  <a:srgbClr val="FF0000"/>
                </a:solidFill>
              </a:rPr>
              <a:t>0</a:t>
            </a:r>
          </a:p>
        </p:txBody>
      </p:sp>
      <p:sp>
        <p:nvSpPr>
          <p:cNvPr id="197" name="TextBox 196">
            <a:extLst>
              <a:ext uri="{FF2B5EF4-FFF2-40B4-BE49-F238E27FC236}">
                <a16:creationId xmlns:a16="http://schemas.microsoft.com/office/drawing/2014/main" id="{F37FA437-7E34-4E8E-8A05-8230967E84DB}"/>
              </a:ext>
            </a:extLst>
          </p:cNvPr>
          <p:cNvSpPr txBox="1"/>
          <p:nvPr/>
        </p:nvSpPr>
        <p:spPr>
          <a:xfrm>
            <a:off x="2251802" y="1697234"/>
            <a:ext cx="282450" cy="323165"/>
          </a:xfrm>
          <a:prstGeom prst="rect">
            <a:avLst/>
          </a:prstGeom>
          <a:noFill/>
        </p:spPr>
        <p:txBody>
          <a:bodyPr wrap="none" rtlCol="0">
            <a:spAutoFit/>
          </a:bodyPr>
          <a:lstStyle/>
          <a:p>
            <a:r>
              <a:rPr lang="en-GB" sz="1500" b="1" dirty="0">
                <a:solidFill>
                  <a:srgbClr val="FF0000"/>
                </a:solidFill>
              </a:rPr>
              <a:t>0</a:t>
            </a:r>
          </a:p>
        </p:txBody>
      </p:sp>
      <p:pic>
        <p:nvPicPr>
          <p:cNvPr id="199" name="Picture 198">
            <a:extLst>
              <a:ext uri="{FF2B5EF4-FFF2-40B4-BE49-F238E27FC236}">
                <a16:creationId xmlns:a16="http://schemas.microsoft.com/office/drawing/2014/main" id="{335E4A77-B6BD-4FDC-AE05-A57914DF4CFC}"/>
              </a:ext>
            </a:extLst>
          </p:cNvPr>
          <p:cNvPicPr>
            <a:picLocks noChangeAspect="1"/>
          </p:cNvPicPr>
          <p:nvPr/>
        </p:nvPicPr>
        <p:blipFill>
          <a:blip r:embed="rId4"/>
          <a:stretch>
            <a:fillRect/>
          </a:stretch>
        </p:blipFill>
        <p:spPr>
          <a:xfrm>
            <a:off x="7761488" y="3355374"/>
            <a:ext cx="413937" cy="413937"/>
          </a:xfrm>
          <a:prstGeom prst="rect">
            <a:avLst/>
          </a:prstGeom>
        </p:spPr>
      </p:pic>
      <p:sp>
        <p:nvSpPr>
          <p:cNvPr id="158" name="TextBox 157">
            <a:extLst>
              <a:ext uri="{FF2B5EF4-FFF2-40B4-BE49-F238E27FC236}">
                <a16:creationId xmlns:a16="http://schemas.microsoft.com/office/drawing/2014/main" id="{9C816106-5291-4F2E-8245-3AA1B4E302F6}"/>
              </a:ext>
            </a:extLst>
          </p:cNvPr>
          <p:cNvSpPr txBox="1"/>
          <p:nvPr/>
        </p:nvSpPr>
        <p:spPr>
          <a:xfrm>
            <a:off x="7800560" y="3442775"/>
            <a:ext cx="282450" cy="323165"/>
          </a:xfrm>
          <a:prstGeom prst="rect">
            <a:avLst/>
          </a:prstGeom>
          <a:noFill/>
        </p:spPr>
        <p:txBody>
          <a:bodyPr wrap="none" rtlCol="0">
            <a:spAutoFit/>
          </a:bodyPr>
          <a:lstStyle/>
          <a:p>
            <a:r>
              <a:rPr lang="en-GB" sz="1500" b="1" dirty="0">
                <a:solidFill>
                  <a:srgbClr val="FF0000"/>
                </a:solidFill>
              </a:rPr>
              <a:t>0</a:t>
            </a:r>
          </a:p>
        </p:txBody>
      </p:sp>
      <p:pic>
        <p:nvPicPr>
          <p:cNvPr id="201" name="Picture 200">
            <a:extLst>
              <a:ext uri="{FF2B5EF4-FFF2-40B4-BE49-F238E27FC236}">
                <a16:creationId xmlns:a16="http://schemas.microsoft.com/office/drawing/2014/main" id="{F78CDA7E-C379-4556-B75A-DA9D8FD8E877}"/>
              </a:ext>
            </a:extLst>
          </p:cNvPr>
          <p:cNvPicPr>
            <a:picLocks noChangeAspect="1"/>
          </p:cNvPicPr>
          <p:nvPr/>
        </p:nvPicPr>
        <p:blipFill>
          <a:blip r:embed="rId4"/>
          <a:stretch>
            <a:fillRect/>
          </a:stretch>
        </p:blipFill>
        <p:spPr>
          <a:xfrm>
            <a:off x="7772952" y="2897942"/>
            <a:ext cx="413937" cy="413937"/>
          </a:xfrm>
          <a:prstGeom prst="rect">
            <a:avLst/>
          </a:prstGeom>
        </p:spPr>
      </p:pic>
      <p:sp>
        <p:nvSpPr>
          <p:cNvPr id="202" name="TextBox 201">
            <a:extLst>
              <a:ext uri="{FF2B5EF4-FFF2-40B4-BE49-F238E27FC236}">
                <a16:creationId xmlns:a16="http://schemas.microsoft.com/office/drawing/2014/main" id="{17DDFFF2-8595-4E6C-8667-F3B89CDDB8C8}"/>
              </a:ext>
            </a:extLst>
          </p:cNvPr>
          <p:cNvSpPr txBox="1"/>
          <p:nvPr/>
        </p:nvSpPr>
        <p:spPr>
          <a:xfrm>
            <a:off x="7812024" y="2985343"/>
            <a:ext cx="282450" cy="323165"/>
          </a:xfrm>
          <a:prstGeom prst="rect">
            <a:avLst/>
          </a:prstGeom>
          <a:noFill/>
        </p:spPr>
        <p:txBody>
          <a:bodyPr wrap="none" rtlCol="0">
            <a:spAutoFit/>
          </a:bodyPr>
          <a:lstStyle/>
          <a:p>
            <a:r>
              <a:rPr lang="en-GB" sz="1500" b="1" dirty="0">
                <a:solidFill>
                  <a:srgbClr val="FF0000"/>
                </a:solidFill>
              </a:rPr>
              <a:t>0</a:t>
            </a:r>
          </a:p>
        </p:txBody>
      </p:sp>
      <p:pic>
        <p:nvPicPr>
          <p:cNvPr id="203" name="Picture 202">
            <a:extLst>
              <a:ext uri="{FF2B5EF4-FFF2-40B4-BE49-F238E27FC236}">
                <a16:creationId xmlns:a16="http://schemas.microsoft.com/office/drawing/2014/main" id="{D861A445-D93C-438B-9CCF-3C0D9DDF72C8}"/>
              </a:ext>
            </a:extLst>
          </p:cNvPr>
          <p:cNvPicPr>
            <a:picLocks noChangeAspect="1"/>
          </p:cNvPicPr>
          <p:nvPr/>
        </p:nvPicPr>
        <p:blipFill>
          <a:blip r:embed="rId4"/>
          <a:stretch>
            <a:fillRect/>
          </a:stretch>
        </p:blipFill>
        <p:spPr>
          <a:xfrm>
            <a:off x="7758030" y="2452450"/>
            <a:ext cx="413937" cy="413937"/>
          </a:xfrm>
          <a:prstGeom prst="rect">
            <a:avLst/>
          </a:prstGeom>
        </p:spPr>
      </p:pic>
      <p:sp>
        <p:nvSpPr>
          <p:cNvPr id="204" name="TextBox 203">
            <a:extLst>
              <a:ext uri="{FF2B5EF4-FFF2-40B4-BE49-F238E27FC236}">
                <a16:creationId xmlns:a16="http://schemas.microsoft.com/office/drawing/2014/main" id="{D3699DFE-FDBF-4041-B878-73308EC9896A}"/>
              </a:ext>
            </a:extLst>
          </p:cNvPr>
          <p:cNvSpPr txBox="1"/>
          <p:nvPr/>
        </p:nvSpPr>
        <p:spPr>
          <a:xfrm>
            <a:off x="7797102" y="2539851"/>
            <a:ext cx="282450" cy="323165"/>
          </a:xfrm>
          <a:prstGeom prst="rect">
            <a:avLst/>
          </a:prstGeom>
          <a:noFill/>
        </p:spPr>
        <p:txBody>
          <a:bodyPr wrap="none" rtlCol="0">
            <a:spAutoFit/>
          </a:bodyPr>
          <a:lstStyle/>
          <a:p>
            <a:r>
              <a:rPr lang="en-GB" sz="1500" b="1" dirty="0">
                <a:solidFill>
                  <a:srgbClr val="FF0000"/>
                </a:solidFill>
              </a:rPr>
              <a:t>0</a:t>
            </a:r>
          </a:p>
        </p:txBody>
      </p:sp>
      <p:pic>
        <p:nvPicPr>
          <p:cNvPr id="205" name="Picture 204">
            <a:extLst>
              <a:ext uri="{FF2B5EF4-FFF2-40B4-BE49-F238E27FC236}">
                <a16:creationId xmlns:a16="http://schemas.microsoft.com/office/drawing/2014/main" id="{44327FD7-F165-489C-9C99-B6FCE7348F9C}"/>
              </a:ext>
            </a:extLst>
          </p:cNvPr>
          <p:cNvPicPr>
            <a:picLocks noChangeAspect="1"/>
          </p:cNvPicPr>
          <p:nvPr/>
        </p:nvPicPr>
        <p:blipFill>
          <a:blip r:embed="rId4"/>
          <a:stretch>
            <a:fillRect/>
          </a:stretch>
        </p:blipFill>
        <p:spPr>
          <a:xfrm>
            <a:off x="8646544" y="3352591"/>
            <a:ext cx="413937" cy="413937"/>
          </a:xfrm>
          <a:prstGeom prst="rect">
            <a:avLst/>
          </a:prstGeom>
        </p:spPr>
      </p:pic>
      <p:sp>
        <p:nvSpPr>
          <p:cNvPr id="206" name="TextBox 205">
            <a:extLst>
              <a:ext uri="{FF2B5EF4-FFF2-40B4-BE49-F238E27FC236}">
                <a16:creationId xmlns:a16="http://schemas.microsoft.com/office/drawing/2014/main" id="{44F51468-5DA2-4904-8368-8191EFF651FD}"/>
              </a:ext>
            </a:extLst>
          </p:cNvPr>
          <p:cNvSpPr txBox="1"/>
          <p:nvPr/>
        </p:nvSpPr>
        <p:spPr>
          <a:xfrm>
            <a:off x="8685616" y="3439992"/>
            <a:ext cx="282450" cy="323165"/>
          </a:xfrm>
          <a:prstGeom prst="rect">
            <a:avLst/>
          </a:prstGeom>
          <a:noFill/>
        </p:spPr>
        <p:txBody>
          <a:bodyPr wrap="none" rtlCol="0">
            <a:spAutoFit/>
          </a:bodyPr>
          <a:lstStyle/>
          <a:p>
            <a:r>
              <a:rPr lang="en-GB" sz="1500" b="1" dirty="0">
                <a:solidFill>
                  <a:srgbClr val="FF0000"/>
                </a:solidFill>
              </a:rPr>
              <a:t>0</a:t>
            </a:r>
          </a:p>
        </p:txBody>
      </p:sp>
      <p:pic>
        <p:nvPicPr>
          <p:cNvPr id="207" name="Picture 206">
            <a:extLst>
              <a:ext uri="{FF2B5EF4-FFF2-40B4-BE49-F238E27FC236}">
                <a16:creationId xmlns:a16="http://schemas.microsoft.com/office/drawing/2014/main" id="{439F69C5-DED6-4BCA-BDFE-9A384393DD3C}"/>
              </a:ext>
            </a:extLst>
          </p:cNvPr>
          <p:cNvPicPr>
            <a:picLocks noChangeAspect="1"/>
          </p:cNvPicPr>
          <p:nvPr/>
        </p:nvPicPr>
        <p:blipFill>
          <a:blip r:embed="rId4"/>
          <a:stretch>
            <a:fillRect/>
          </a:stretch>
        </p:blipFill>
        <p:spPr>
          <a:xfrm>
            <a:off x="9961104" y="2912926"/>
            <a:ext cx="413937" cy="413937"/>
          </a:xfrm>
          <a:prstGeom prst="rect">
            <a:avLst/>
          </a:prstGeom>
        </p:spPr>
      </p:pic>
      <p:sp>
        <p:nvSpPr>
          <p:cNvPr id="208" name="TextBox 207">
            <a:extLst>
              <a:ext uri="{FF2B5EF4-FFF2-40B4-BE49-F238E27FC236}">
                <a16:creationId xmlns:a16="http://schemas.microsoft.com/office/drawing/2014/main" id="{82ED614A-AD48-4788-8DD5-77BD99B2BE60}"/>
              </a:ext>
            </a:extLst>
          </p:cNvPr>
          <p:cNvSpPr txBox="1"/>
          <p:nvPr/>
        </p:nvSpPr>
        <p:spPr>
          <a:xfrm>
            <a:off x="10000176" y="3000327"/>
            <a:ext cx="282450" cy="323165"/>
          </a:xfrm>
          <a:prstGeom prst="rect">
            <a:avLst/>
          </a:prstGeom>
          <a:noFill/>
        </p:spPr>
        <p:txBody>
          <a:bodyPr wrap="none" rtlCol="0">
            <a:spAutoFit/>
          </a:bodyPr>
          <a:lstStyle/>
          <a:p>
            <a:r>
              <a:rPr lang="en-GB" sz="1500" b="1" dirty="0">
                <a:solidFill>
                  <a:srgbClr val="FF0000"/>
                </a:solidFill>
              </a:rPr>
              <a:t>0</a:t>
            </a:r>
          </a:p>
        </p:txBody>
      </p:sp>
      <p:pic>
        <p:nvPicPr>
          <p:cNvPr id="209" name="Picture 208">
            <a:extLst>
              <a:ext uri="{FF2B5EF4-FFF2-40B4-BE49-F238E27FC236}">
                <a16:creationId xmlns:a16="http://schemas.microsoft.com/office/drawing/2014/main" id="{1531389D-98CC-4FED-95C9-31FCBFDC5827}"/>
              </a:ext>
            </a:extLst>
          </p:cNvPr>
          <p:cNvPicPr>
            <a:picLocks noChangeAspect="1"/>
          </p:cNvPicPr>
          <p:nvPr/>
        </p:nvPicPr>
        <p:blipFill>
          <a:blip r:embed="rId4"/>
          <a:stretch>
            <a:fillRect/>
          </a:stretch>
        </p:blipFill>
        <p:spPr>
          <a:xfrm>
            <a:off x="9985758" y="1127919"/>
            <a:ext cx="413937" cy="413937"/>
          </a:xfrm>
          <a:prstGeom prst="rect">
            <a:avLst/>
          </a:prstGeom>
        </p:spPr>
      </p:pic>
      <p:sp>
        <p:nvSpPr>
          <p:cNvPr id="210" name="TextBox 209">
            <a:extLst>
              <a:ext uri="{FF2B5EF4-FFF2-40B4-BE49-F238E27FC236}">
                <a16:creationId xmlns:a16="http://schemas.microsoft.com/office/drawing/2014/main" id="{14937B3C-5CC4-400A-BF17-4900A949D4F4}"/>
              </a:ext>
            </a:extLst>
          </p:cNvPr>
          <p:cNvSpPr txBox="1"/>
          <p:nvPr/>
        </p:nvSpPr>
        <p:spPr>
          <a:xfrm>
            <a:off x="10024830" y="1215320"/>
            <a:ext cx="282450" cy="323165"/>
          </a:xfrm>
          <a:prstGeom prst="rect">
            <a:avLst/>
          </a:prstGeom>
          <a:noFill/>
        </p:spPr>
        <p:txBody>
          <a:bodyPr wrap="none" rtlCol="0">
            <a:spAutoFit/>
          </a:bodyPr>
          <a:lstStyle/>
          <a:p>
            <a:r>
              <a:rPr lang="en-GB" sz="1500" b="1" dirty="0">
                <a:solidFill>
                  <a:srgbClr val="FF0000"/>
                </a:solidFill>
              </a:rPr>
              <a:t>0</a:t>
            </a:r>
          </a:p>
        </p:txBody>
      </p:sp>
      <p:pic>
        <p:nvPicPr>
          <p:cNvPr id="211" name="Picture 210">
            <a:extLst>
              <a:ext uri="{FF2B5EF4-FFF2-40B4-BE49-F238E27FC236}">
                <a16:creationId xmlns:a16="http://schemas.microsoft.com/office/drawing/2014/main" id="{5A4265AB-2651-41C1-B649-0B59EBF9C65F}"/>
              </a:ext>
            </a:extLst>
          </p:cNvPr>
          <p:cNvPicPr>
            <a:picLocks noChangeAspect="1"/>
          </p:cNvPicPr>
          <p:nvPr/>
        </p:nvPicPr>
        <p:blipFill>
          <a:blip r:embed="rId4"/>
          <a:stretch>
            <a:fillRect/>
          </a:stretch>
        </p:blipFill>
        <p:spPr>
          <a:xfrm>
            <a:off x="7763055" y="2036942"/>
            <a:ext cx="413937" cy="413937"/>
          </a:xfrm>
          <a:prstGeom prst="rect">
            <a:avLst/>
          </a:prstGeom>
        </p:spPr>
      </p:pic>
      <p:sp>
        <p:nvSpPr>
          <p:cNvPr id="212" name="TextBox 211">
            <a:extLst>
              <a:ext uri="{FF2B5EF4-FFF2-40B4-BE49-F238E27FC236}">
                <a16:creationId xmlns:a16="http://schemas.microsoft.com/office/drawing/2014/main" id="{A809E563-4B93-4A60-A8F4-F07E357EF1DB}"/>
              </a:ext>
            </a:extLst>
          </p:cNvPr>
          <p:cNvSpPr txBox="1"/>
          <p:nvPr/>
        </p:nvSpPr>
        <p:spPr>
          <a:xfrm>
            <a:off x="7802127" y="2105293"/>
            <a:ext cx="282450" cy="323165"/>
          </a:xfrm>
          <a:prstGeom prst="rect">
            <a:avLst/>
          </a:prstGeom>
          <a:noFill/>
        </p:spPr>
        <p:txBody>
          <a:bodyPr wrap="none" rtlCol="0">
            <a:spAutoFit/>
          </a:bodyPr>
          <a:lstStyle/>
          <a:p>
            <a:r>
              <a:rPr lang="en-GB" sz="1500" b="1" dirty="0">
                <a:solidFill>
                  <a:srgbClr val="FF0000"/>
                </a:solidFill>
              </a:rPr>
              <a:t>0</a:t>
            </a:r>
          </a:p>
        </p:txBody>
      </p:sp>
      <p:pic>
        <p:nvPicPr>
          <p:cNvPr id="213" name="Picture 212">
            <a:extLst>
              <a:ext uri="{FF2B5EF4-FFF2-40B4-BE49-F238E27FC236}">
                <a16:creationId xmlns:a16="http://schemas.microsoft.com/office/drawing/2014/main" id="{ADEF44F3-5A87-4A3D-B416-0CD93B2B160D}"/>
              </a:ext>
            </a:extLst>
          </p:cNvPr>
          <p:cNvPicPr>
            <a:picLocks noChangeAspect="1"/>
          </p:cNvPicPr>
          <p:nvPr/>
        </p:nvPicPr>
        <p:blipFill>
          <a:blip r:embed="rId4"/>
          <a:stretch>
            <a:fillRect/>
          </a:stretch>
        </p:blipFill>
        <p:spPr>
          <a:xfrm>
            <a:off x="7781698" y="1598257"/>
            <a:ext cx="413937" cy="413937"/>
          </a:xfrm>
          <a:prstGeom prst="rect">
            <a:avLst/>
          </a:prstGeom>
        </p:spPr>
      </p:pic>
      <p:sp>
        <p:nvSpPr>
          <p:cNvPr id="214" name="TextBox 213">
            <a:extLst>
              <a:ext uri="{FF2B5EF4-FFF2-40B4-BE49-F238E27FC236}">
                <a16:creationId xmlns:a16="http://schemas.microsoft.com/office/drawing/2014/main" id="{C74752EC-F5E8-469A-A552-42E8787F98B8}"/>
              </a:ext>
            </a:extLst>
          </p:cNvPr>
          <p:cNvSpPr txBox="1"/>
          <p:nvPr/>
        </p:nvSpPr>
        <p:spPr>
          <a:xfrm>
            <a:off x="7820770" y="1666608"/>
            <a:ext cx="282450" cy="323165"/>
          </a:xfrm>
          <a:prstGeom prst="rect">
            <a:avLst/>
          </a:prstGeom>
          <a:noFill/>
        </p:spPr>
        <p:txBody>
          <a:bodyPr wrap="none" rtlCol="0">
            <a:spAutoFit/>
          </a:bodyPr>
          <a:lstStyle/>
          <a:p>
            <a:r>
              <a:rPr lang="en-GB" sz="1500" b="1" dirty="0">
                <a:solidFill>
                  <a:srgbClr val="FF0000"/>
                </a:solidFill>
              </a:rPr>
              <a:t>0</a:t>
            </a:r>
          </a:p>
        </p:txBody>
      </p:sp>
      <p:pic>
        <p:nvPicPr>
          <p:cNvPr id="216" name="Picture 215">
            <a:extLst>
              <a:ext uri="{FF2B5EF4-FFF2-40B4-BE49-F238E27FC236}">
                <a16:creationId xmlns:a16="http://schemas.microsoft.com/office/drawing/2014/main" id="{ED42A8EA-68DC-466F-A31A-B9710334B5D4}"/>
              </a:ext>
            </a:extLst>
          </p:cNvPr>
          <p:cNvPicPr>
            <a:picLocks noChangeAspect="1"/>
          </p:cNvPicPr>
          <p:nvPr/>
        </p:nvPicPr>
        <p:blipFill>
          <a:blip r:embed="rId4"/>
          <a:stretch>
            <a:fillRect/>
          </a:stretch>
        </p:blipFill>
        <p:spPr>
          <a:xfrm>
            <a:off x="8188134" y="721863"/>
            <a:ext cx="413937" cy="413937"/>
          </a:xfrm>
          <a:prstGeom prst="rect">
            <a:avLst/>
          </a:prstGeom>
        </p:spPr>
      </p:pic>
      <p:sp>
        <p:nvSpPr>
          <p:cNvPr id="217" name="TextBox 216">
            <a:extLst>
              <a:ext uri="{FF2B5EF4-FFF2-40B4-BE49-F238E27FC236}">
                <a16:creationId xmlns:a16="http://schemas.microsoft.com/office/drawing/2014/main" id="{08D006DE-4264-4645-AE22-9A94DDFDE17A}"/>
              </a:ext>
            </a:extLst>
          </p:cNvPr>
          <p:cNvSpPr txBox="1"/>
          <p:nvPr/>
        </p:nvSpPr>
        <p:spPr>
          <a:xfrm>
            <a:off x="8227206" y="790214"/>
            <a:ext cx="282450" cy="323165"/>
          </a:xfrm>
          <a:prstGeom prst="rect">
            <a:avLst/>
          </a:prstGeom>
          <a:noFill/>
        </p:spPr>
        <p:txBody>
          <a:bodyPr wrap="none" rtlCol="0">
            <a:spAutoFit/>
          </a:bodyPr>
          <a:lstStyle/>
          <a:p>
            <a:r>
              <a:rPr lang="en-GB" sz="1500" b="1" dirty="0">
                <a:solidFill>
                  <a:srgbClr val="FF0000"/>
                </a:solidFill>
              </a:rPr>
              <a:t>0</a:t>
            </a:r>
          </a:p>
        </p:txBody>
      </p:sp>
      <p:sp>
        <p:nvSpPr>
          <p:cNvPr id="225" name="TextBox 224">
            <a:extLst>
              <a:ext uri="{FF2B5EF4-FFF2-40B4-BE49-F238E27FC236}">
                <a16:creationId xmlns:a16="http://schemas.microsoft.com/office/drawing/2014/main" id="{DD6C8837-84EF-4D86-95F1-AB629338D669}"/>
              </a:ext>
            </a:extLst>
          </p:cNvPr>
          <p:cNvSpPr txBox="1"/>
          <p:nvPr/>
        </p:nvSpPr>
        <p:spPr>
          <a:xfrm>
            <a:off x="8895356" y="4451554"/>
            <a:ext cx="2056525" cy="477054"/>
          </a:xfrm>
          <a:prstGeom prst="rect">
            <a:avLst/>
          </a:prstGeom>
          <a:noFill/>
        </p:spPr>
        <p:txBody>
          <a:bodyPr wrap="none" rtlCol="0">
            <a:spAutoFit/>
          </a:bodyPr>
          <a:lstStyle/>
          <a:p>
            <a:r>
              <a:rPr lang="en-GB" sz="2500" b="1" u="sng" dirty="0"/>
              <a:t>Binary Images</a:t>
            </a:r>
          </a:p>
        </p:txBody>
      </p:sp>
      <p:pic>
        <p:nvPicPr>
          <p:cNvPr id="227" name="Picture 226">
            <a:extLst>
              <a:ext uri="{FF2B5EF4-FFF2-40B4-BE49-F238E27FC236}">
                <a16:creationId xmlns:a16="http://schemas.microsoft.com/office/drawing/2014/main" id="{01D805A2-CCF4-4B78-88B1-76313A0923C0}"/>
              </a:ext>
            </a:extLst>
          </p:cNvPr>
          <p:cNvPicPr>
            <a:picLocks noChangeAspect="1"/>
          </p:cNvPicPr>
          <p:nvPr/>
        </p:nvPicPr>
        <p:blipFill>
          <a:blip r:embed="rId5"/>
          <a:stretch>
            <a:fillRect/>
          </a:stretch>
        </p:blipFill>
        <p:spPr>
          <a:xfrm>
            <a:off x="8401985" y="5175780"/>
            <a:ext cx="147604" cy="126518"/>
          </a:xfrm>
          <a:prstGeom prst="rect">
            <a:avLst/>
          </a:prstGeom>
        </p:spPr>
      </p:pic>
      <p:pic>
        <p:nvPicPr>
          <p:cNvPr id="228" name="Picture 227">
            <a:extLst>
              <a:ext uri="{FF2B5EF4-FFF2-40B4-BE49-F238E27FC236}">
                <a16:creationId xmlns:a16="http://schemas.microsoft.com/office/drawing/2014/main" id="{F331754A-B403-4D66-A22A-8B43AD5EA56B}"/>
              </a:ext>
            </a:extLst>
          </p:cNvPr>
          <p:cNvPicPr>
            <a:picLocks noChangeAspect="1"/>
          </p:cNvPicPr>
          <p:nvPr/>
        </p:nvPicPr>
        <p:blipFill>
          <a:blip r:embed="rId5"/>
          <a:stretch>
            <a:fillRect/>
          </a:stretch>
        </p:blipFill>
        <p:spPr>
          <a:xfrm>
            <a:off x="8406251" y="5327402"/>
            <a:ext cx="147604" cy="126518"/>
          </a:xfrm>
          <a:prstGeom prst="rect">
            <a:avLst/>
          </a:prstGeom>
        </p:spPr>
      </p:pic>
      <p:pic>
        <p:nvPicPr>
          <p:cNvPr id="229" name="Picture 228">
            <a:extLst>
              <a:ext uri="{FF2B5EF4-FFF2-40B4-BE49-F238E27FC236}">
                <a16:creationId xmlns:a16="http://schemas.microsoft.com/office/drawing/2014/main" id="{63207171-0B83-4EFA-90D7-5335DBD8FB44}"/>
              </a:ext>
            </a:extLst>
          </p:cNvPr>
          <p:cNvPicPr>
            <a:picLocks noChangeAspect="1"/>
          </p:cNvPicPr>
          <p:nvPr/>
        </p:nvPicPr>
        <p:blipFill>
          <a:blip r:embed="rId5"/>
          <a:stretch>
            <a:fillRect/>
          </a:stretch>
        </p:blipFill>
        <p:spPr>
          <a:xfrm>
            <a:off x="8401985" y="5507367"/>
            <a:ext cx="147604" cy="126518"/>
          </a:xfrm>
          <a:prstGeom prst="rect">
            <a:avLst/>
          </a:prstGeom>
        </p:spPr>
      </p:pic>
      <p:pic>
        <p:nvPicPr>
          <p:cNvPr id="230" name="Picture 229">
            <a:extLst>
              <a:ext uri="{FF2B5EF4-FFF2-40B4-BE49-F238E27FC236}">
                <a16:creationId xmlns:a16="http://schemas.microsoft.com/office/drawing/2014/main" id="{6E1E8EEF-915F-4164-A2BB-2FF4CE2F3FAA}"/>
              </a:ext>
            </a:extLst>
          </p:cNvPr>
          <p:cNvPicPr>
            <a:picLocks noChangeAspect="1"/>
          </p:cNvPicPr>
          <p:nvPr/>
        </p:nvPicPr>
        <p:blipFill>
          <a:blip r:embed="rId5"/>
          <a:stretch>
            <a:fillRect/>
          </a:stretch>
        </p:blipFill>
        <p:spPr>
          <a:xfrm>
            <a:off x="8433276" y="5671234"/>
            <a:ext cx="147604" cy="126518"/>
          </a:xfrm>
          <a:prstGeom prst="rect">
            <a:avLst/>
          </a:prstGeom>
        </p:spPr>
      </p:pic>
      <p:pic>
        <p:nvPicPr>
          <p:cNvPr id="231" name="Picture 230">
            <a:extLst>
              <a:ext uri="{FF2B5EF4-FFF2-40B4-BE49-F238E27FC236}">
                <a16:creationId xmlns:a16="http://schemas.microsoft.com/office/drawing/2014/main" id="{22A7DFA9-555B-405A-8885-0427BAE4DFE8}"/>
              </a:ext>
            </a:extLst>
          </p:cNvPr>
          <p:cNvPicPr>
            <a:picLocks noChangeAspect="1"/>
          </p:cNvPicPr>
          <p:nvPr/>
        </p:nvPicPr>
        <p:blipFill>
          <a:blip r:embed="rId5"/>
          <a:stretch>
            <a:fillRect/>
          </a:stretch>
        </p:blipFill>
        <p:spPr>
          <a:xfrm>
            <a:off x="8408364" y="5832391"/>
            <a:ext cx="147604" cy="126518"/>
          </a:xfrm>
          <a:prstGeom prst="rect">
            <a:avLst/>
          </a:prstGeom>
        </p:spPr>
      </p:pic>
      <p:pic>
        <p:nvPicPr>
          <p:cNvPr id="232" name="Picture 231">
            <a:extLst>
              <a:ext uri="{FF2B5EF4-FFF2-40B4-BE49-F238E27FC236}">
                <a16:creationId xmlns:a16="http://schemas.microsoft.com/office/drawing/2014/main" id="{F78D56CF-2377-4C50-A2C9-E68C9AEC3778}"/>
              </a:ext>
            </a:extLst>
          </p:cNvPr>
          <p:cNvPicPr>
            <a:picLocks noChangeAspect="1"/>
          </p:cNvPicPr>
          <p:nvPr/>
        </p:nvPicPr>
        <p:blipFill>
          <a:blip r:embed="rId5"/>
          <a:stretch>
            <a:fillRect/>
          </a:stretch>
        </p:blipFill>
        <p:spPr>
          <a:xfrm>
            <a:off x="8414702" y="6010266"/>
            <a:ext cx="147604" cy="126518"/>
          </a:xfrm>
          <a:prstGeom prst="rect">
            <a:avLst/>
          </a:prstGeom>
        </p:spPr>
      </p:pic>
      <p:pic>
        <p:nvPicPr>
          <p:cNvPr id="233" name="Picture 232">
            <a:extLst>
              <a:ext uri="{FF2B5EF4-FFF2-40B4-BE49-F238E27FC236}">
                <a16:creationId xmlns:a16="http://schemas.microsoft.com/office/drawing/2014/main" id="{417030FA-F367-4BCC-88CF-4F50F40BBBB4}"/>
              </a:ext>
            </a:extLst>
          </p:cNvPr>
          <p:cNvPicPr>
            <a:picLocks noChangeAspect="1"/>
          </p:cNvPicPr>
          <p:nvPr/>
        </p:nvPicPr>
        <p:blipFill>
          <a:blip r:embed="rId5"/>
          <a:stretch>
            <a:fillRect/>
          </a:stretch>
        </p:blipFill>
        <p:spPr>
          <a:xfrm>
            <a:off x="9199944" y="6010266"/>
            <a:ext cx="147604" cy="126518"/>
          </a:xfrm>
          <a:prstGeom prst="rect">
            <a:avLst/>
          </a:prstGeom>
        </p:spPr>
      </p:pic>
      <p:pic>
        <p:nvPicPr>
          <p:cNvPr id="234" name="Picture 233">
            <a:extLst>
              <a:ext uri="{FF2B5EF4-FFF2-40B4-BE49-F238E27FC236}">
                <a16:creationId xmlns:a16="http://schemas.microsoft.com/office/drawing/2014/main" id="{9D980740-887B-4485-AED6-99B763A13220}"/>
              </a:ext>
            </a:extLst>
          </p:cNvPr>
          <p:cNvPicPr>
            <a:picLocks noChangeAspect="1"/>
          </p:cNvPicPr>
          <p:nvPr/>
        </p:nvPicPr>
        <p:blipFill>
          <a:blip r:embed="rId5"/>
          <a:stretch>
            <a:fillRect/>
          </a:stretch>
        </p:blipFill>
        <p:spPr>
          <a:xfrm>
            <a:off x="9214390" y="6189401"/>
            <a:ext cx="147604" cy="126518"/>
          </a:xfrm>
          <a:prstGeom prst="rect">
            <a:avLst/>
          </a:prstGeom>
        </p:spPr>
      </p:pic>
      <p:pic>
        <p:nvPicPr>
          <p:cNvPr id="235" name="Picture 234">
            <a:extLst>
              <a:ext uri="{FF2B5EF4-FFF2-40B4-BE49-F238E27FC236}">
                <a16:creationId xmlns:a16="http://schemas.microsoft.com/office/drawing/2014/main" id="{126EE640-754C-407A-8718-DD2FCA6BAB07}"/>
              </a:ext>
            </a:extLst>
          </p:cNvPr>
          <p:cNvPicPr>
            <a:picLocks noChangeAspect="1"/>
          </p:cNvPicPr>
          <p:nvPr/>
        </p:nvPicPr>
        <p:blipFill>
          <a:blip r:embed="rId5"/>
          <a:stretch>
            <a:fillRect/>
          </a:stretch>
        </p:blipFill>
        <p:spPr>
          <a:xfrm>
            <a:off x="8808174" y="6173725"/>
            <a:ext cx="147604" cy="126518"/>
          </a:xfrm>
          <a:prstGeom prst="rect">
            <a:avLst/>
          </a:prstGeom>
        </p:spPr>
      </p:pic>
      <p:pic>
        <p:nvPicPr>
          <p:cNvPr id="236" name="Picture 235">
            <a:extLst>
              <a:ext uri="{FF2B5EF4-FFF2-40B4-BE49-F238E27FC236}">
                <a16:creationId xmlns:a16="http://schemas.microsoft.com/office/drawing/2014/main" id="{828C8D37-A0B0-49A4-BF87-B6DD87AB2856}"/>
              </a:ext>
            </a:extLst>
          </p:cNvPr>
          <p:cNvPicPr>
            <a:picLocks noChangeAspect="1"/>
          </p:cNvPicPr>
          <p:nvPr/>
        </p:nvPicPr>
        <p:blipFill>
          <a:blip r:embed="rId5"/>
          <a:stretch>
            <a:fillRect/>
          </a:stretch>
        </p:blipFill>
        <p:spPr>
          <a:xfrm>
            <a:off x="9596373" y="5843664"/>
            <a:ext cx="147604" cy="126518"/>
          </a:xfrm>
          <a:prstGeom prst="rect">
            <a:avLst/>
          </a:prstGeom>
        </p:spPr>
      </p:pic>
      <p:pic>
        <p:nvPicPr>
          <p:cNvPr id="237" name="Picture 236">
            <a:extLst>
              <a:ext uri="{FF2B5EF4-FFF2-40B4-BE49-F238E27FC236}">
                <a16:creationId xmlns:a16="http://schemas.microsoft.com/office/drawing/2014/main" id="{E0DD3966-8BAE-4F7F-80AD-E31206918CD3}"/>
              </a:ext>
            </a:extLst>
          </p:cNvPr>
          <p:cNvPicPr>
            <a:picLocks noChangeAspect="1"/>
          </p:cNvPicPr>
          <p:nvPr/>
        </p:nvPicPr>
        <p:blipFill>
          <a:blip r:embed="rId5"/>
          <a:stretch>
            <a:fillRect/>
          </a:stretch>
        </p:blipFill>
        <p:spPr>
          <a:xfrm>
            <a:off x="9587941" y="6010266"/>
            <a:ext cx="147604" cy="126518"/>
          </a:xfrm>
          <a:prstGeom prst="rect">
            <a:avLst/>
          </a:prstGeom>
        </p:spPr>
      </p:pic>
      <p:pic>
        <p:nvPicPr>
          <p:cNvPr id="238" name="Picture 237">
            <a:extLst>
              <a:ext uri="{FF2B5EF4-FFF2-40B4-BE49-F238E27FC236}">
                <a16:creationId xmlns:a16="http://schemas.microsoft.com/office/drawing/2014/main" id="{28F05553-625F-4A5B-B997-176454A39FBB}"/>
              </a:ext>
            </a:extLst>
          </p:cNvPr>
          <p:cNvPicPr>
            <a:picLocks noChangeAspect="1"/>
          </p:cNvPicPr>
          <p:nvPr/>
        </p:nvPicPr>
        <p:blipFill>
          <a:blip r:embed="rId5"/>
          <a:stretch>
            <a:fillRect/>
          </a:stretch>
        </p:blipFill>
        <p:spPr>
          <a:xfrm>
            <a:off x="9572935" y="5312554"/>
            <a:ext cx="147604" cy="126518"/>
          </a:xfrm>
          <a:prstGeom prst="rect">
            <a:avLst/>
          </a:prstGeom>
        </p:spPr>
      </p:pic>
      <p:pic>
        <p:nvPicPr>
          <p:cNvPr id="239" name="Picture 238">
            <a:extLst>
              <a:ext uri="{FF2B5EF4-FFF2-40B4-BE49-F238E27FC236}">
                <a16:creationId xmlns:a16="http://schemas.microsoft.com/office/drawing/2014/main" id="{F06F16EB-0773-40F0-A83F-7607EA379892}"/>
              </a:ext>
            </a:extLst>
          </p:cNvPr>
          <p:cNvPicPr>
            <a:picLocks noChangeAspect="1"/>
          </p:cNvPicPr>
          <p:nvPr/>
        </p:nvPicPr>
        <p:blipFill>
          <a:blip r:embed="rId5"/>
          <a:stretch>
            <a:fillRect/>
          </a:stretch>
        </p:blipFill>
        <p:spPr>
          <a:xfrm>
            <a:off x="9611065" y="5488251"/>
            <a:ext cx="147604" cy="126518"/>
          </a:xfrm>
          <a:prstGeom prst="rect">
            <a:avLst/>
          </a:prstGeom>
        </p:spPr>
      </p:pic>
      <p:pic>
        <p:nvPicPr>
          <p:cNvPr id="240" name="Picture 239">
            <a:extLst>
              <a:ext uri="{FF2B5EF4-FFF2-40B4-BE49-F238E27FC236}">
                <a16:creationId xmlns:a16="http://schemas.microsoft.com/office/drawing/2014/main" id="{DA0C8C42-F3D7-4A12-B822-BD6A1E1513F7}"/>
              </a:ext>
            </a:extLst>
          </p:cNvPr>
          <p:cNvPicPr>
            <a:picLocks noChangeAspect="1"/>
          </p:cNvPicPr>
          <p:nvPr/>
        </p:nvPicPr>
        <p:blipFill>
          <a:blip r:embed="rId5"/>
          <a:stretch>
            <a:fillRect/>
          </a:stretch>
        </p:blipFill>
        <p:spPr>
          <a:xfrm>
            <a:off x="9609320" y="5659845"/>
            <a:ext cx="147604" cy="126518"/>
          </a:xfrm>
          <a:prstGeom prst="rect">
            <a:avLst/>
          </a:prstGeom>
        </p:spPr>
      </p:pic>
      <p:pic>
        <p:nvPicPr>
          <p:cNvPr id="241" name="Picture 240">
            <a:extLst>
              <a:ext uri="{FF2B5EF4-FFF2-40B4-BE49-F238E27FC236}">
                <a16:creationId xmlns:a16="http://schemas.microsoft.com/office/drawing/2014/main" id="{F4EC1558-920A-4EA6-9049-97104C1D2951}"/>
              </a:ext>
            </a:extLst>
          </p:cNvPr>
          <p:cNvPicPr>
            <a:picLocks noChangeAspect="1"/>
          </p:cNvPicPr>
          <p:nvPr/>
        </p:nvPicPr>
        <p:blipFill>
          <a:blip r:embed="rId5"/>
          <a:stretch>
            <a:fillRect/>
          </a:stretch>
        </p:blipFill>
        <p:spPr>
          <a:xfrm>
            <a:off x="9579093" y="5163336"/>
            <a:ext cx="147604" cy="126518"/>
          </a:xfrm>
          <a:prstGeom prst="rect">
            <a:avLst/>
          </a:prstGeom>
        </p:spPr>
      </p:pic>
      <p:pic>
        <p:nvPicPr>
          <p:cNvPr id="242" name="Picture 241">
            <a:extLst>
              <a:ext uri="{FF2B5EF4-FFF2-40B4-BE49-F238E27FC236}">
                <a16:creationId xmlns:a16="http://schemas.microsoft.com/office/drawing/2014/main" id="{B5E933FE-5340-49C6-98EC-FE627E71DED1}"/>
              </a:ext>
            </a:extLst>
          </p:cNvPr>
          <p:cNvPicPr>
            <a:picLocks noChangeAspect="1"/>
          </p:cNvPicPr>
          <p:nvPr/>
        </p:nvPicPr>
        <p:blipFill>
          <a:blip r:embed="rId5"/>
          <a:stretch>
            <a:fillRect/>
          </a:stretch>
        </p:blipFill>
        <p:spPr>
          <a:xfrm>
            <a:off x="9212767" y="5150147"/>
            <a:ext cx="147604" cy="126518"/>
          </a:xfrm>
          <a:prstGeom prst="rect">
            <a:avLst/>
          </a:prstGeom>
        </p:spPr>
      </p:pic>
      <p:pic>
        <p:nvPicPr>
          <p:cNvPr id="243" name="Picture 242">
            <a:extLst>
              <a:ext uri="{FF2B5EF4-FFF2-40B4-BE49-F238E27FC236}">
                <a16:creationId xmlns:a16="http://schemas.microsoft.com/office/drawing/2014/main" id="{20CF10A8-2A1E-4451-B6ED-1B88D407F37F}"/>
              </a:ext>
            </a:extLst>
          </p:cNvPr>
          <p:cNvPicPr>
            <a:picLocks noChangeAspect="1"/>
          </p:cNvPicPr>
          <p:nvPr/>
        </p:nvPicPr>
        <p:blipFill>
          <a:blip r:embed="rId5"/>
          <a:stretch>
            <a:fillRect/>
          </a:stretch>
        </p:blipFill>
        <p:spPr>
          <a:xfrm>
            <a:off x="8820462" y="5152893"/>
            <a:ext cx="147604" cy="126518"/>
          </a:xfrm>
          <a:prstGeom prst="rect">
            <a:avLst/>
          </a:prstGeom>
        </p:spPr>
      </p:pic>
      <p:pic>
        <p:nvPicPr>
          <p:cNvPr id="244" name="Picture 243">
            <a:extLst>
              <a:ext uri="{FF2B5EF4-FFF2-40B4-BE49-F238E27FC236}">
                <a16:creationId xmlns:a16="http://schemas.microsoft.com/office/drawing/2014/main" id="{FAA45A42-E2B2-412D-BE6F-42CF1B2D6CE2}"/>
              </a:ext>
            </a:extLst>
          </p:cNvPr>
          <p:cNvPicPr>
            <a:picLocks noChangeAspect="1"/>
          </p:cNvPicPr>
          <p:nvPr/>
        </p:nvPicPr>
        <p:blipFill>
          <a:blip r:embed="rId5"/>
          <a:stretch>
            <a:fillRect/>
          </a:stretch>
        </p:blipFill>
        <p:spPr>
          <a:xfrm>
            <a:off x="8820462" y="4978061"/>
            <a:ext cx="147604" cy="126518"/>
          </a:xfrm>
          <a:prstGeom prst="rect">
            <a:avLst/>
          </a:prstGeom>
        </p:spPr>
      </p:pic>
      <p:pic>
        <p:nvPicPr>
          <p:cNvPr id="245" name="Picture 244">
            <a:extLst>
              <a:ext uri="{FF2B5EF4-FFF2-40B4-BE49-F238E27FC236}">
                <a16:creationId xmlns:a16="http://schemas.microsoft.com/office/drawing/2014/main" id="{5C033C12-E7CE-4544-BF62-63006BC94FBE}"/>
              </a:ext>
            </a:extLst>
          </p:cNvPr>
          <p:cNvPicPr>
            <a:picLocks noChangeAspect="1"/>
          </p:cNvPicPr>
          <p:nvPr/>
        </p:nvPicPr>
        <p:blipFill>
          <a:blip r:embed="rId5"/>
          <a:stretch>
            <a:fillRect/>
          </a:stretch>
        </p:blipFill>
        <p:spPr>
          <a:xfrm>
            <a:off x="9216079" y="4985527"/>
            <a:ext cx="147604" cy="126518"/>
          </a:xfrm>
          <a:prstGeom prst="rect">
            <a:avLst/>
          </a:prstGeom>
        </p:spPr>
      </p:pic>
      <p:pic>
        <p:nvPicPr>
          <p:cNvPr id="248" name="Picture 247">
            <a:extLst>
              <a:ext uri="{FF2B5EF4-FFF2-40B4-BE49-F238E27FC236}">
                <a16:creationId xmlns:a16="http://schemas.microsoft.com/office/drawing/2014/main" id="{6B5BC71E-50DA-42C4-ABF1-4706FAA9DE82}"/>
              </a:ext>
            </a:extLst>
          </p:cNvPr>
          <p:cNvPicPr>
            <a:picLocks noChangeAspect="1"/>
          </p:cNvPicPr>
          <p:nvPr/>
        </p:nvPicPr>
        <p:blipFill>
          <a:blip r:embed="rId6"/>
          <a:stretch>
            <a:fillRect/>
          </a:stretch>
        </p:blipFill>
        <p:spPr>
          <a:xfrm>
            <a:off x="7975599" y="5435909"/>
            <a:ext cx="237871" cy="220031"/>
          </a:xfrm>
          <a:prstGeom prst="rect">
            <a:avLst/>
          </a:prstGeom>
        </p:spPr>
      </p:pic>
      <p:pic>
        <p:nvPicPr>
          <p:cNvPr id="249" name="Picture 248">
            <a:extLst>
              <a:ext uri="{FF2B5EF4-FFF2-40B4-BE49-F238E27FC236}">
                <a16:creationId xmlns:a16="http://schemas.microsoft.com/office/drawing/2014/main" id="{48AA56B8-D693-4B97-9C6A-E0D3C28C2563}"/>
              </a:ext>
            </a:extLst>
          </p:cNvPr>
          <p:cNvPicPr>
            <a:picLocks noChangeAspect="1"/>
          </p:cNvPicPr>
          <p:nvPr/>
        </p:nvPicPr>
        <p:blipFill>
          <a:blip r:embed="rId6"/>
          <a:stretch>
            <a:fillRect/>
          </a:stretch>
        </p:blipFill>
        <p:spPr>
          <a:xfrm>
            <a:off x="7973395" y="5606281"/>
            <a:ext cx="237871" cy="220031"/>
          </a:xfrm>
          <a:prstGeom prst="rect">
            <a:avLst/>
          </a:prstGeom>
        </p:spPr>
      </p:pic>
      <p:pic>
        <p:nvPicPr>
          <p:cNvPr id="250" name="Picture 249">
            <a:extLst>
              <a:ext uri="{FF2B5EF4-FFF2-40B4-BE49-F238E27FC236}">
                <a16:creationId xmlns:a16="http://schemas.microsoft.com/office/drawing/2014/main" id="{DC6F06DD-C22F-489B-841C-EA5315CA6B66}"/>
              </a:ext>
            </a:extLst>
          </p:cNvPr>
          <p:cNvPicPr>
            <a:picLocks noChangeAspect="1"/>
          </p:cNvPicPr>
          <p:nvPr/>
        </p:nvPicPr>
        <p:blipFill>
          <a:blip r:embed="rId6"/>
          <a:stretch>
            <a:fillRect/>
          </a:stretch>
        </p:blipFill>
        <p:spPr>
          <a:xfrm>
            <a:off x="7975599" y="5798712"/>
            <a:ext cx="237871" cy="220031"/>
          </a:xfrm>
          <a:prstGeom prst="rect">
            <a:avLst/>
          </a:prstGeom>
        </p:spPr>
      </p:pic>
      <p:pic>
        <p:nvPicPr>
          <p:cNvPr id="251" name="Picture 250">
            <a:extLst>
              <a:ext uri="{FF2B5EF4-FFF2-40B4-BE49-F238E27FC236}">
                <a16:creationId xmlns:a16="http://schemas.microsoft.com/office/drawing/2014/main" id="{C16264FF-8A34-43C2-AC33-82396204DE49}"/>
              </a:ext>
            </a:extLst>
          </p:cNvPr>
          <p:cNvPicPr>
            <a:picLocks noChangeAspect="1"/>
          </p:cNvPicPr>
          <p:nvPr/>
        </p:nvPicPr>
        <p:blipFill>
          <a:blip r:embed="rId6"/>
          <a:stretch>
            <a:fillRect/>
          </a:stretch>
        </p:blipFill>
        <p:spPr>
          <a:xfrm>
            <a:off x="7995617" y="5963251"/>
            <a:ext cx="237871" cy="220031"/>
          </a:xfrm>
          <a:prstGeom prst="rect">
            <a:avLst/>
          </a:prstGeom>
        </p:spPr>
      </p:pic>
      <p:pic>
        <p:nvPicPr>
          <p:cNvPr id="252" name="Picture 251">
            <a:extLst>
              <a:ext uri="{FF2B5EF4-FFF2-40B4-BE49-F238E27FC236}">
                <a16:creationId xmlns:a16="http://schemas.microsoft.com/office/drawing/2014/main" id="{88E863CE-C958-4328-84D7-B25D0B647FF1}"/>
              </a:ext>
            </a:extLst>
          </p:cNvPr>
          <p:cNvPicPr>
            <a:picLocks noChangeAspect="1"/>
          </p:cNvPicPr>
          <p:nvPr/>
        </p:nvPicPr>
        <p:blipFill>
          <a:blip r:embed="rId6"/>
          <a:stretch>
            <a:fillRect/>
          </a:stretch>
        </p:blipFill>
        <p:spPr>
          <a:xfrm>
            <a:off x="8365853" y="4934329"/>
            <a:ext cx="237871" cy="220031"/>
          </a:xfrm>
          <a:prstGeom prst="rect">
            <a:avLst/>
          </a:prstGeom>
        </p:spPr>
      </p:pic>
      <p:pic>
        <p:nvPicPr>
          <p:cNvPr id="253" name="Picture 252">
            <a:extLst>
              <a:ext uri="{FF2B5EF4-FFF2-40B4-BE49-F238E27FC236}">
                <a16:creationId xmlns:a16="http://schemas.microsoft.com/office/drawing/2014/main" id="{33E9ACD9-4E5E-40DD-9129-A3E0A8ED4287}"/>
              </a:ext>
            </a:extLst>
          </p:cNvPr>
          <p:cNvPicPr>
            <a:picLocks noChangeAspect="1"/>
          </p:cNvPicPr>
          <p:nvPr/>
        </p:nvPicPr>
        <p:blipFill>
          <a:blip r:embed="rId6"/>
          <a:stretch>
            <a:fillRect/>
          </a:stretch>
        </p:blipFill>
        <p:spPr>
          <a:xfrm>
            <a:off x="8763286" y="5970816"/>
            <a:ext cx="237871" cy="220031"/>
          </a:xfrm>
          <a:prstGeom prst="rect">
            <a:avLst/>
          </a:prstGeom>
        </p:spPr>
      </p:pic>
      <p:pic>
        <p:nvPicPr>
          <p:cNvPr id="254" name="Picture 253">
            <a:extLst>
              <a:ext uri="{FF2B5EF4-FFF2-40B4-BE49-F238E27FC236}">
                <a16:creationId xmlns:a16="http://schemas.microsoft.com/office/drawing/2014/main" id="{740F7D00-5B2E-4D00-A372-02AF25E2CF31}"/>
              </a:ext>
            </a:extLst>
          </p:cNvPr>
          <p:cNvPicPr>
            <a:picLocks noChangeAspect="1"/>
          </p:cNvPicPr>
          <p:nvPr/>
        </p:nvPicPr>
        <p:blipFill>
          <a:blip r:embed="rId5"/>
          <a:stretch>
            <a:fillRect/>
          </a:stretch>
        </p:blipFill>
        <p:spPr>
          <a:xfrm>
            <a:off x="10000176" y="5493676"/>
            <a:ext cx="147604" cy="126518"/>
          </a:xfrm>
          <a:prstGeom prst="rect">
            <a:avLst/>
          </a:prstGeom>
        </p:spPr>
      </p:pic>
      <p:pic>
        <p:nvPicPr>
          <p:cNvPr id="255" name="Picture 254">
            <a:extLst>
              <a:ext uri="{FF2B5EF4-FFF2-40B4-BE49-F238E27FC236}">
                <a16:creationId xmlns:a16="http://schemas.microsoft.com/office/drawing/2014/main" id="{97B7E5AB-1039-40A8-A042-6B1C04BFBCD3}"/>
              </a:ext>
            </a:extLst>
          </p:cNvPr>
          <p:cNvPicPr>
            <a:picLocks noChangeAspect="1"/>
          </p:cNvPicPr>
          <p:nvPr/>
        </p:nvPicPr>
        <p:blipFill>
          <a:blip r:embed="rId5"/>
          <a:stretch>
            <a:fillRect/>
          </a:stretch>
        </p:blipFill>
        <p:spPr>
          <a:xfrm>
            <a:off x="9993797" y="5324313"/>
            <a:ext cx="147604" cy="126518"/>
          </a:xfrm>
          <a:prstGeom prst="rect">
            <a:avLst/>
          </a:prstGeom>
        </p:spPr>
      </p:pic>
      <p:pic>
        <p:nvPicPr>
          <p:cNvPr id="256" name="Picture 255">
            <a:extLst>
              <a:ext uri="{FF2B5EF4-FFF2-40B4-BE49-F238E27FC236}">
                <a16:creationId xmlns:a16="http://schemas.microsoft.com/office/drawing/2014/main" id="{C06A5045-7484-450A-BE7D-CF325D788694}"/>
              </a:ext>
            </a:extLst>
          </p:cNvPr>
          <p:cNvPicPr>
            <a:picLocks noChangeAspect="1"/>
          </p:cNvPicPr>
          <p:nvPr/>
        </p:nvPicPr>
        <p:blipFill>
          <a:blip r:embed="rId5"/>
          <a:stretch>
            <a:fillRect/>
          </a:stretch>
        </p:blipFill>
        <p:spPr>
          <a:xfrm>
            <a:off x="10000176" y="5666822"/>
            <a:ext cx="147604" cy="126518"/>
          </a:xfrm>
          <a:prstGeom prst="rect">
            <a:avLst/>
          </a:prstGeom>
        </p:spPr>
      </p:pic>
      <p:pic>
        <p:nvPicPr>
          <p:cNvPr id="257" name="Picture 256">
            <a:extLst>
              <a:ext uri="{FF2B5EF4-FFF2-40B4-BE49-F238E27FC236}">
                <a16:creationId xmlns:a16="http://schemas.microsoft.com/office/drawing/2014/main" id="{6378BAD4-1367-42E8-AC99-27FCED0631B6}"/>
              </a:ext>
            </a:extLst>
          </p:cNvPr>
          <p:cNvPicPr>
            <a:picLocks noChangeAspect="1"/>
          </p:cNvPicPr>
          <p:nvPr/>
        </p:nvPicPr>
        <p:blipFill>
          <a:blip r:embed="rId6"/>
          <a:stretch>
            <a:fillRect/>
          </a:stretch>
        </p:blipFill>
        <p:spPr>
          <a:xfrm>
            <a:off x="9923619" y="5780829"/>
            <a:ext cx="237871" cy="220031"/>
          </a:xfrm>
          <a:prstGeom prst="rect">
            <a:avLst/>
          </a:prstGeom>
        </p:spPr>
      </p:pic>
      <p:pic>
        <p:nvPicPr>
          <p:cNvPr id="258" name="Picture 257">
            <a:extLst>
              <a:ext uri="{FF2B5EF4-FFF2-40B4-BE49-F238E27FC236}">
                <a16:creationId xmlns:a16="http://schemas.microsoft.com/office/drawing/2014/main" id="{14672EAD-EC5D-4D24-9241-CAECC6FC3C3F}"/>
              </a:ext>
            </a:extLst>
          </p:cNvPr>
          <p:cNvPicPr>
            <a:picLocks noChangeAspect="1"/>
          </p:cNvPicPr>
          <p:nvPr/>
        </p:nvPicPr>
        <p:blipFill>
          <a:blip r:embed="rId6"/>
          <a:stretch>
            <a:fillRect/>
          </a:stretch>
        </p:blipFill>
        <p:spPr>
          <a:xfrm>
            <a:off x="9929579" y="5106790"/>
            <a:ext cx="237871" cy="220031"/>
          </a:xfrm>
          <a:prstGeom prst="rect">
            <a:avLst/>
          </a:prstGeom>
        </p:spPr>
      </p:pic>
      <p:pic>
        <p:nvPicPr>
          <p:cNvPr id="259" name="Picture 258">
            <a:extLst>
              <a:ext uri="{FF2B5EF4-FFF2-40B4-BE49-F238E27FC236}">
                <a16:creationId xmlns:a16="http://schemas.microsoft.com/office/drawing/2014/main" id="{00952550-405C-4C5D-9C75-8F60C99437C5}"/>
              </a:ext>
            </a:extLst>
          </p:cNvPr>
          <p:cNvPicPr>
            <a:picLocks noChangeAspect="1"/>
          </p:cNvPicPr>
          <p:nvPr/>
        </p:nvPicPr>
        <p:blipFill>
          <a:blip r:embed="rId6"/>
          <a:stretch>
            <a:fillRect/>
          </a:stretch>
        </p:blipFill>
        <p:spPr>
          <a:xfrm>
            <a:off x="8767272" y="5257913"/>
            <a:ext cx="237871" cy="220031"/>
          </a:xfrm>
          <a:prstGeom prst="rect">
            <a:avLst/>
          </a:prstGeom>
        </p:spPr>
      </p:pic>
      <p:pic>
        <p:nvPicPr>
          <p:cNvPr id="260" name="Picture 259">
            <a:extLst>
              <a:ext uri="{FF2B5EF4-FFF2-40B4-BE49-F238E27FC236}">
                <a16:creationId xmlns:a16="http://schemas.microsoft.com/office/drawing/2014/main" id="{2E1E622E-72C5-4FB7-A368-F213D9820684}"/>
              </a:ext>
            </a:extLst>
          </p:cNvPr>
          <p:cNvPicPr>
            <a:picLocks noChangeAspect="1"/>
          </p:cNvPicPr>
          <p:nvPr/>
        </p:nvPicPr>
        <p:blipFill>
          <a:blip r:embed="rId6"/>
          <a:stretch>
            <a:fillRect/>
          </a:stretch>
        </p:blipFill>
        <p:spPr>
          <a:xfrm>
            <a:off x="7976277" y="5268100"/>
            <a:ext cx="237871" cy="220031"/>
          </a:xfrm>
          <a:prstGeom prst="rect">
            <a:avLst/>
          </a:prstGeom>
        </p:spPr>
      </p:pic>
      <p:pic>
        <p:nvPicPr>
          <p:cNvPr id="261" name="Picture 260">
            <a:extLst>
              <a:ext uri="{FF2B5EF4-FFF2-40B4-BE49-F238E27FC236}">
                <a16:creationId xmlns:a16="http://schemas.microsoft.com/office/drawing/2014/main" id="{5C7766AC-70B5-4E0E-A5AA-7996F34331D2}"/>
              </a:ext>
            </a:extLst>
          </p:cNvPr>
          <p:cNvPicPr>
            <a:picLocks noChangeAspect="1"/>
          </p:cNvPicPr>
          <p:nvPr/>
        </p:nvPicPr>
        <p:blipFill>
          <a:blip r:embed="rId6"/>
          <a:stretch>
            <a:fillRect/>
          </a:stretch>
        </p:blipFill>
        <p:spPr>
          <a:xfrm>
            <a:off x="8361201" y="6135511"/>
            <a:ext cx="237871" cy="220031"/>
          </a:xfrm>
          <a:prstGeom prst="rect">
            <a:avLst/>
          </a:prstGeom>
        </p:spPr>
      </p:pic>
      <p:pic>
        <p:nvPicPr>
          <p:cNvPr id="262" name="Picture 261">
            <a:extLst>
              <a:ext uri="{FF2B5EF4-FFF2-40B4-BE49-F238E27FC236}">
                <a16:creationId xmlns:a16="http://schemas.microsoft.com/office/drawing/2014/main" id="{2BD28B68-598B-43A8-879C-51D105C930D4}"/>
              </a:ext>
            </a:extLst>
          </p:cNvPr>
          <p:cNvPicPr>
            <a:picLocks noChangeAspect="1"/>
          </p:cNvPicPr>
          <p:nvPr/>
        </p:nvPicPr>
        <p:blipFill>
          <a:blip r:embed="rId6"/>
          <a:stretch>
            <a:fillRect/>
          </a:stretch>
        </p:blipFill>
        <p:spPr>
          <a:xfrm>
            <a:off x="9527801" y="4941722"/>
            <a:ext cx="237871" cy="220031"/>
          </a:xfrm>
          <a:prstGeom prst="rect">
            <a:avLst/>
          </a:prstGeom>
        </p:spPr>
      </p:pic>
      <p:pic>
        <p:nvPicPr>
          <p:cNvPr id="263" name="Picture 262">
            <a:extLst>
              <a:ext uri="{FF2B5EF4-FFF2-40B4-BE49-F238E27FC236}">
                <a16:creationId xmlns:a16="http://schemas.microsoft.com/office/drawing/2014/main" id="{1A4A0EB9-79BD-4867-BFC5-B25AD538F826}"/>
              </a:ext>
            </a:extLst>
          </p:cNvPr>
          <p:cNvPicPr>
            <a:picLocks noChangeAspect="1"/>
          </p:cNvPicPr>
          <p:nvPr/>
        </p:nvPicPr>
        <p:blipFill>
          <a:blip r:embed="rId6"/>
          <a:stretch>
            <a:fillRect/>
          </a:stretch>
        </p:blipFill>
        <p:spPr>
          <a:xfrm>
            <a:off x="9153139" y="5797830"/>
            <a:ext cx="237871" cy="220031"/>
          </a:xfrm>
          <a:prstGeom prst="rect">
            <a:avLst/>
          </a:prstGeom>
        </p:spPr>
      </p:pic>
      <p:pic>
        <p:nvPicPr>
          <p:cNvPr id="266" name="Picture 265">
            <a:extLst>
              <a:ext uri="{FF2B5EF4-FFF2-40B4-BE49-F238E27FC236}">
                <a16:creationId xmlns:a16="http://schemas.microsoft.com/office/drawing/2014/main" id="{4A6BC6F5-9D27-47A5-967C-5C3495CC581D}"/>
              </a:ext>
            </a:extLst>
          </p:cNvPr>
          <p:cNvPicPr>
            <a:picLocks noChangeAspect="1"/>
          </p:cNvPicPr>
          <p:nvPr/>
        </p:nvPicPr>
        <p:blipFill>
          <a:blip r:embed="rId7"/>
          <a:stretch>
            <a:fillRect/>
          </a:stretch>
        </p:blipFill>
        <p:spPr>
          <a:xfrm>
            <a:off x="8197068" y="1135086"/>
            <a:ext cx="443588" cy="412996"/>
          </a:xfrm>
          <a:prstGeom prst="rect">
            <a:avLst/>
          </a:prstGeom>
        </p:spPr>
      </p:pic>
      <p:sp>
        <p:nvSpPr>
          <p:cNvPr id="188" name="TextBox 187">
            <a:extLst>
              <a:ext uri="{FF2B5EF4-FFF2-40B4-BE49-F238E27FC236}">
                <a16:creationId xmlns:a16="http://schemas.microsoft.com/office/drawing/2014/main" id="{A68BDB54-2E10-4B31-8609-CDD093028DD8}"/>
              </a:ext>
            </a:extLst>
          </p:cNvPr>
          <p:cNvSpPr txBox="1"/>
          <p:nvPr/>
        </p:nvSpPr>
        <p:spPr>
          <a:xfrm>
            <a:off x="8294364" y="1634883"/>
            <a:ext cx="282450" cy="323165"/>
          </a:xfrm>
          <a:prstGeom prst="rect">
            <a:avLst/>
          </a:prstGeom>
          <a:noFill/>
        </p:spPr>
        <p:txBody>
          <a:bodyPr wrap="none" rtlCol="0">
            <a:spAutoFit/>
          </a:bodyPr>
          <a:lstStyle/>
          <a:p>
            <a:r>
              <a:rPr lang="en-GB" sz="1500" b="1" dirty="0">
                <a:solidFill>
                  <a:srgbClr val="FF0000"/>
                </a:solidFill>
              </a:rPr>
              <a:t>1</a:t>
            </a:r>
          </a:p>
        </p:txBody>
      </p:sp>
      <p:pic>
        <p:nvPicPr>
          <p:cNvPr id="267" name="Picture 266">
            <a:extLst>
              <a:ext uri="{FF2B5EF4-FFF2-40B4-BE49-F238E27FC236}">
                <a16:creationId xmlns:a16="http://schemas.microsoft.com/office/drawing/2014/main" id="{B927EC34-1959-40EA-8B97-08AF02613CA8}"/>
              </a:ext>
            </a:extLst>
          </p:cNvPr>
          <p:cNvPicPr>
            <a:picLocks noChangeAspect="1"/>
          </p:cNvPicPr>
          <p:nvPr/>
        </p:nvPicPr>
        <p:blipFill>
          <a:blip r:embed="rId7"/>
          <a:stretch>
            <a:fillRect/>
          </a:stretch>
        </p:blipFill>
        <p:spPr>
          <a:xfrm>
            <a:off x="8643651" y="1146740"/>
            <a:ext cx="443588" cy="412996"/>
          </a:xfrm>
          <a:prstGeom prst="rect">
            <a:avLst/>
          </a:prstGeom>
        </p:spPr>
      </p:pic>
      <p:sp>
        <p:nvSpPr>
          <p:cNvPr id="268" name="TextBox 267">
            <a:extLst>
              <a:ext uri="{FF2B5EF4-FFF2-40B4-BE49-F238E27FC236}">
                <a16:creationId xmlns:a16="http://schemas.microsoft.com/office/drawing/2014/main" id="{C4C99A8C-75F9-45AE-8D3E-8A103089557A}"/>
              </a:ext>
            </a:extLst>
          </p:cNvPr>
          <p:cNvSpPr txBox="1"/>
          <p:nvPr/>
        </p:nvSpPr>
        <p:spPr>
          <a:xfrm>
            <a:off x="8696663" y="1184061"/>
            <a:ext cx="282450" cy="323165"/>
          </a:xfrm>
          <a:prstGeom prst="rect">
            <a:avLst/>
          </a:prstGeom>
          <a:noFill/>
        </p:spPr>
        <p:txBody>
          <a:bodyPr wrap="none" rtlCol="0">
            <a:spAutoFit/>
          </a:bodyPr>
          <a:lstStyle/>
          <a:p>
            <a:r>
              <a:rPr lang="en-GB" sz="1500" b="1" dirty="0">
                <a:solidFill>
                  <a:srgbClr val="FF0000"/>
                </a:solidFill>
              </a:rPr>
              <a:t>1</a:t>
            </a:r>
          </a:p>
        </p:txBody>
      </p:sp>
      <p:pic>
        <p:nvPicPr>
          <p:cNvPr id="269" name="Picture 268">
            <a:extLst>
              <a:ext uri="{FF2B5EF4-FFF2-40B4-BE49-F238E27FC236}">
                <a16:creationId xmlns:a16="http://schemas.microsoft.com/office/drawing/2014/main" id="{D9D2D812-23B0-4C7C-9018-078089D09DD0}"/>
              </a:ext>
            </a:extLst>
          </p:cNvPr>
          <p:cNvPicPr>
            <a:picLocks noChangeAspect="1"/>
          </p:cNvPicPr>
          <p:nvPr/>
        </p:nvPicPr>
        <p:blipFill>
          <a:blip r:embed="rId7"/>
          <a:stretch>
            <a:fillRect/>
          </a:stretch>
        </p:blipFill>
        <p:spPr>
          <a:xfrm>
            <a:off x="9072755" y="1149188"/>
            <a:ext cx="443588" cy="412996"/>
          </a:xfrm>
          <a:prstGeom prst="rect">
            <a:avLst/>
          </a:prstGeom>
        </p:spPr>
      </p:pic>
      <p:sp>
        <p:nvSpPr>
          <p:cNvPr id="270" name="TextBox 269">
            <a:extLst>
              <a:ext uri="{FF2B5EF4-FFF2-40B4-BE49-F238E27FC236}">
                <a16:creationId xmlns:a16="http://schemas.microsoft.com/office/drawing/2014/main" id="{F987CC17-C15F-41B7-9EB5-BB85B4713A98}"/>
              </a:ext>
            </a:extLst>
          </p:cNvPr>
          <p:cNvSpPr txBox="1"/>
          <p:nvPr/>
        </p:nvSpPr>
        <p:spPr>
          <a:xfrm>
            <a:off x="9125767" y="1186509"/>
            <a:ext cx="282450" cy="323165"/>
          </a:xfrm>
          <a:prstGeom prst="rect">
            <a:avLst/>
          </a:prstGeom>
          <a:noFill/>
        </p:spPr>
        <p:txBody>
          <a:bodyPr wrap="none" rtlCol="0">
            <a:spAutoFit/>
          </a:bodyPr>
          <a:lstStyle/>
          <a:p>
            <a:r>
              <a:rPr lang="en-GB" sz="1500" b="1" dirty="0">
                <a:solidFill>
                  <a:srgbClr val="FF0000"/>
                </a:solidFill>
              </a:rPr>
              <a:t>1</a:t>
            </a:r>
          </a:p>
        </p:txBody>
      </p:sp>
      <p:pic>
        <p:nvPicPr>
          <p:cNvPr id="271" name="Picture 270">
            <a:extLst>
              <a:ext uri="{FF2B5EF4-FFF2-40B4-BE49-F238E27FC236}">
                <a16:creationId xmlns:a16="http://schemas.microsoft.com/office/drawing/2014/main" id="{1FE2D490-0A24-4F4C-AD96-1AB77207FEBB}"/>
              </a:ext>
            </a:extLst>
          </p:cNvPr>
          <p:cNvPicPr>
            <a:picLocks noChangeAspect="1"/>
          </p:cNvPicPr>
          <p:nvPr/>
        </p:nvPicPr>
        <p:blipFill>
          <a:blip r:embed="rId7"/>
          <a:stretch>
            <a:fillRect/>
          </a:stretch>
        </p:blipFill>
        <p:spPr>
          <a:xfrm>
            <a:off x="9076382" y="714275"/>
            <a:ext cx="443588" cy="412996"/>
          </a:xfrm>
          <a:prstGeom prst="rect">
            <a:avLst/>
          </a:prstGeom>
        </p:spPr>
      </p:pic>
      <p:sp>
        <p:nvSpPr>
          <p:cNvPr id="272" name="TextBox 271">
            <a:extLst>
              <a:ext uri="{FF2B5EF4-FFF2-40B4-BE49-F238E27FC236}">
                <a16:creationId xmlns:a16="http://schemas.microsoft.com/office/drawing/2014/main" id="{2CEC835F-40D8-4C71-8646-ADE216A353B1}"/>
              </a:ext>
            </a:extLst>
          </p:cNvPr>
          <p:cNvSpPr txBox="1"/>
          <p:nvPr/>
        </p:nvSpPr>
        <p:spPr>
          <a:xfrm>
            <a:off x="9129394" y="751596"/>
            <a:ext cx="282450" cy="323165"/>
          </a:xfrm>
          <a:prstGeom prst="rect">
            <a:avLst/>
          </a:prstGeom>
          <a:noFill/>
        </p:spPr>
        <p:txBody>
          <a:bodyPr wrap="none" rtlCol="0">
            <a:spAutoFit/>
          </a:bodyPr>
          <a:lstStyle/>
          <a:p>
            <a:r>
              <a:rPr lang="en-GB" sz="1500" b="1" dirty="0">
                <a:solidFill>
                  <a:srgbClr val="FF0000"/>
                </a:solidFill>
              </a:rPr>
              <a:t>1</a:t>
            </a:r>
          </a:p>
        </p:txBody>
      </p:sp>
      <p:pic>
        <p:nvPicPr>
          <p:cNvPr id="273" name="Picture 272">
            <a:extLst>
              <a:ext uri="{FF2B5EF4-FFF2-40B4-BE49-F238E27FC236}">
                <a16:creationId xmlns:a16="http://schemas.microsoft.com/office/drawing/2014/main" id="{95628140-F3E3-4C23-B395-6AA46791ADBB}"/>
              </a:ext>
            </a:extLst>
          </p:cNvPr>
          <p:cNvPicPr>
            <a:picLocks noChangeAspect="1"/>
          </p:cNvPicPr>
          <p:nvPr/>
        </p:nvPicPr>
        <p:blipFill>
          <a:blip r:embed="rId7"/>
          <a:stretch>
            <a:fillRect/>
          </a:stretch>
        </p:blipFill>
        <p:spPr>
          <a:xfrm>
            <a:off x="8647628" y="718626"/>
            <a:ext cx="443588" cy="412996"/>
          </a:xfrm>
          <a:prstGeom prst="rect">
            <a:avLst/>
          </a:prstGeom>
        </p:spPr>
      </p:pic>
      <p:sp>
        <p:nvSpPr>
          <p:cNvPr id="274" name="TextBox 273">
            <a:extLst>
              <a:ext uri="{FF2B5EF4-FFF2-40B4-BE49-F238E27FC236}">
                <a16:creationId xmlns:a16="http://schemas.microsoft.com/office/drawing/2014/main" id="{3AF0C33F-17F4-4E26-9194-26E300739FE7}"/>
              </a:ext>
            </a:extLst>
          </p:cNvPr>
          <p:cNvSpPr txBox="1"/>
          <p:nvPr/>
        </p:nvSpPr>
        <p:spPr>
          <a:xfrm>
            <a:off x="8700640" y="755947"/>
            <a:ext cx="282450" cy="323165"/>
          </a:xfrm>
          <a:prstGeom prst="rect">
            <a:avLst/>
          </a:prstGeom>
          <a:noFill/>
        </p:spPr>
        <p:txBody>
          <a:bodyPr wrap="none" rtlCol="0">
            <a:spAutoFit/>
          </a:bodyPr>
          <a:lstStyle/>
          <a:p>
            <a:r>
              <a:rPr lang="en-GB" sz="1500" b="1" dirty="0">
                <a:solidFill>
                  <a:srgbClr val="FF0000"/>
                </a:solidFill>
              </a:rPr>
              <a:t>1</a:t>
            </a:r>
          </a:p>
        </p:txBody>
      </p:sp>
      <p:pic>
        <p:nvPicPr>
          <p:cNvPr id="275" name="Picture 274">
            <a:extLst>
              <a:ext uri="{FF2B5EF4-FFF2-40B4-BE49-F238E27FC236}">
                <a16:creationId xmlns:a16="http://schemas.microsoft.com/office/drawing/2014/main" id="{8986B42B-6128-48CC-A79A-87A67C59FD8D}"/>
              </a:ext>
            </a:extLst>
          </p:cNvPr>
          <p:cNvPicPr>
            <a:picLocks noChangeAspect="1"/>
          </p:cNvPicPr>
          <p:nvPr/>
        </p:nvPicPr>
        <p:blipFill>
          <a:blip r:embed="rId7"/>
          <a:stretch>
            <a:fillRect/>
          </a:stretch>
        </p:blipFill>
        <p:spPr>
          <a:xfrm>
            <a:off x="9523980" y="1581237"/>
            <a:ext cx="443588" cy="412996"/>
          </a:xfrm>
          <a:prstGeom prst="rect">
            <a:avLst/>
          </a:prstGeom>
        </p:spPr>
      </p:pic>
      <p:sp>
        <p:nvSpPr>
          <p:cNvPr id="276" name="TextBox 275">
            <a:extLst>
              <a:ext uri="{FF2B5EF4-FFF2-40B4-BE49-F238E27FC236}">
                <a16:creationId xmlns:a16="http://schemas.microsoft.com/office/drawing/2014/main" id="{63827AB4-F807-47A2-8674-4DC1D7ACC0FA}"/>
              </a:ext>
            </a:extLst>
          </p:cNvPr>
          <p:cNvSpPr txBox="1"/>
          <p:nvPr/>
        </p:nvSpPr>
        <p:spPr>
          <a:xfrm>
            <a:off x="9576992" y="1618558"/>
            <a:ext cx="282450" cy="323165"/>
          </a:xfrm>
          <a:prstGeom prst="rect">
            <a:avLst/>
          </a:prstGeom>
          <a:noFill/>
        </p:spPr>
        <p:txBody>
          <a:bodyPr wrap="none" rtlCol="0">
            <a:spAutoFit/>
          </a:bodyPr>
          <a:lstStyle/>
          <a:p>
            <a:r>
              <a:rPr lang="en-GB" sz="1500" b="1" dirty="0">
                <a:solidFill>
                  <a:srgbClr val="FF0000"/>
                </a:solidFill>
              </a:rPr>
              <a:t>1</a:t>
            </a:r>
          </a:p>
        </p:txBody>
      </p:sp>
      <p:pic>
        <p:nvPicPr>
          <p:cNvPr id="277" name="Picture 276">
            <a:extLst>
              <a:ext uri="{FF2B5EF4-FFF2-40B4-BE49-F238E27FC236}">
                <a16:creationId xmlns:a16="http://schemas.microsoft.com/office/drawing/2014/main" id="{036EF4C3-4C30-4071-88AE-FB82162860D0}"/>
              </a:ext>
            </a:extLst>
          </p:cNvPr>
          <p:cNvPicPr>
            <a:picLocks noChangeAspect="1"/>
          </p:cNvPicPr>
          <p:nvPr/>
        </p:nvPicPr>
        <p:blipFill>
          <a:blip r:embed="rId7"/>
          <a:stretch>
            <a:fillRect/>
          </a:stretch>
        </p:blipFill>
        <p:spPr>
          <a:xfrm>
            <a:off x="9520916" y="2032013"/>
            <a:ext cx="443588" cy="412996"/>
          </a:xfrm>
          <a:prstGeom prst="rect">
            <a:avLst/>
          </a:prstGeom>
        </p:spPr>
      </p:pic>
      <p:sp>
        <p:nvSpPr>
          <p:cNvPr id="278" name="TextBox 277">
            <a:extLst>
              <a:ext uri="{FF2B5EF4-FFF2-40B4-BE49-F238E27FC236}">
                <a16:creationId xmlns:a16="http://schemas.microsoft.com/office/drawing/2014/main" id="{22B6EB44-731D-400D-9C36-C06C27513EC2}"/>
              </a:ext>
            </a:extLst>
          </p:cNvPr>
          <p:cNvSpPr txBox="1"/>
          <p:nvPr/>
        </p:nvSpPr>
        <p:spPr>
          <a:xfrm>
            <a:off x="9573928" y="2069334"/>
            <a:ext cx="282450" cy="323165"/>
          </a:xfrm>
          <a:prstGeom prst="rect">
            <a:avLst/>
          </a:prstGeom>
          <a:noFill/>
        </p:spPr>
        <p:txBody>
          <a:bodyPr wrap="none" rtlCol="0">
            <a:spAutoFit/>
          </a:bodyPr>
          <a:lstStyle/>
          <a:p>
            <a:r>
              <a:rPr lang="en-GB" sz="1500" b="1" dirty="0">
                <a:solidFill>
                  <a:srgbClr val="FF0000"/>
                </a:solidFill>
              </a:rPr>
              <a:t>1</a:t>
            </a:r>
          </a:p>
        </p:txBody>
      </p:sp>
      <p:pic>
        <p:nvPicPr>
          <p:cNvPr id="279" name="Picture 278">
            <a:extLst>
              <a:ext uri="{FF2B5EF4-FFF2-40B4-BE49-F238E27FC236}">
                <a16:creationId xmlns:a16="http://schemas.microsoft.com/office/drawing/2014/main" id="{B4C8A212-1B9E-4426-8113-7175AC38EEFC}"/>
              </a:ext>
            </a:extLst>
          </p:cNvPr>
          <p:cNvPicPr>
            <a:picLocks noChangeAspect="1"/>
          </p:cNvPicPr>
          <p:nvPr/>
        </p:nvPicPr>
        <p:blipFill>
          <a:blip r:embed="rId7"/>
          <a:stretch>
            <a:fillRect/>
          </a:stretch>
        </p:blipFill>
        <p:spPr>
          <a:xfrm>
            <a:off x="9526747" y="2460991"/>
            <a:ext cx="443588" cy="412996"/>
          </a:xfrm>
          <a:prstGeom prst="rect">
            <a:avLst/>
          </a:prstGeom>
        </p:spPr>
      </p:pic>
      <p:sp>
        <p:nvSpPr>
          <p:cNvPr id="280" name="TextBox 279">
            <a:extLst>
              <a:ext uri="{FF2B5EF4-FFF2-40B4-BE49-F238E27FC236}">
                <a16:creationId xmlns:a16="http://schemas.microsoft.com/office/drawing/2014/main" id="{3A5ACF88-DADF-47E8-92E5-C536D85DBB3D}"/>
              </a:ext>
            </a:extLst>
          </p:cNvPr>
          <p:cNvSpPr txBox="1"/>
          <p:nvPr/>
        </p:nvSpPr>
        <p:spPr>
          <a:xfrm>
            <a:off x="9579759" y="2498312"/>
            <a:ext cx="282450" cy="323165"/>
          </a:xfrm>
          <a:prstGeom prst="rect">
            <a:avLst/>
          </a:prstGeom>
          <a:noFill/>
        </p:spPr>
        <p:txBody>
          <a:bodyPr wrap="none" rtlCol="0">
            <a:spAutoFit/>
          </a:bodyPr>
          <a:lstStyle/>
          <a:p>
            <a:r>
              <a:rPr lang="en-GB" sz="1500" b="1" dirty="0">
                <a:solidFill>
                  <a:srgbClr val="FF0000"/>
                </a:solidFill>
              </a:rPr>
              <a:t>1</a:t>
            </a:r>
          </a:p>
        </p:txBody>
      </p:sp>
      <p:pic>
        <p:nvPicPr>
          <p:cNvPr id="281" name="Picture 280">
            <a:extLst>
              <a:ext uri="{FF2B5EF4-FFF2-40B4-BE49-F238E27FC236}">
                <a16:creationId xmlns:a16="http://schemas.microsoft.com/office/drawing/2014/main" id="{47F98521-383C-4F16-B37D-9AC84681AFF5}"/>
              </a:ext>
            </a:extLst>
          </p:cNvPr>
          <p:cNvPicPr>
            <a:picLocks noChangeAspect="1"/>
          </p:cNvPicPr>
          <p:nvPr/>
        </p:nvPicPr>
        <p:blipFill>
          <a:blip r:embed="rId7"/>
          <a:stretch>
            <a:fillRect/>
          </a:stretch>
        </p:blipFill>
        <p:spPr>
          <a:xfrm>
            <a:off x="9523455" y="2902950"/>
            <a:ext cx="443588" cy="412996"/>
          </a:xfrm>
          <a:prstGeom prst="rect">
            <a:avLst/>
          </a:prstGeom>
        </p:spPr>
      </p:pic>
      <p:sp>
        <p:nvSpPr>
          <p:cNvPr id="282" name="TextBox 281">
            <a:extLst>
              <a:ext uri="{FF2B5EF4-FFF2-40B4-BE49-F238E27FC236}">
                <a16:creationId xmlns:a16="http://schemas.microsoft.com/office/drawing/2014/main" id="{6FBF9B7A-EBA7-4A28-8D6C-2A5EA21E87D8}"/>
              </a:ext>
            </a:extLst>
          </p:cNvPr>
          <p:cNvSpPr txBox="1"/>
          <p:nvPr/>
        </p:nvSpPr>
        <p:spPr>
          <a:xfrm>
            <a:off x="9576467" y="2940271"/>
            <a:ext cx="282450" cy="323165"/>
          </a:xfrm>
          <a:prstGeom prst="rect">
            <a:avLst/>
          </a:prstGeom>
          <a:noFill/>
        </p:spPr>
        <p:txBody>
          <a:bodyPr wrap="none" rtlCol="0">
            <a:spAutoFit/>
          </a:bodyPr>
          <a:lstStyle/>
          <a:p>
            <a:r>
              <a:rPr lang="en-GB" sz="1500" b="1" dirty="0">
                <a:solidFill>
                  <a:srgbClr val="FF0000"/>
                </a:solidFill>
              </a:rPr>
              <a:t>1</a:t>
            </a:r>
          </a:p>
        </p:txBody>
      </p:sp>
      <p:pic>
        <p:nvPicPr>
          <p:cNvPr id="283" name="Picture 282">
            <a:extLst>
              <a:ext uri="{FF2B5EF4-FFF2-40B4-BE49-F238E27FC236}">
                <a16:creationId xmlns:a16="http://schemas.microsoft.com/office/drawing/2014/main" id="{47C358A3-DA60-4290-9B5A-491E25571B59}"/>
              </a:ext>
            </a:extLst>
          </p:cNvPr>
          <p:cNvPicPr>
            <a:picLocks noChangeAspect="1"/>
          </p:cNvPicPr>
          <p:nvPr/>
        </p:nvPicPr>
        <p:blipFill>
          <a:blip r:embed="rId7"/>
          <a:stretch>
            <a:fillRect/>
          </a:stretch>
        </p:blipFill>
        <p:spPr>
          <a:xfrm>
            <a:off x="9523455" y="3353238"/>
            <a:ext cx="443588" cy="412996"/>
          </a:xfrm>
          <a:prstGeom prst="rect">
            <a:avLst/>
          </a:prstGeom>
        </p:spPr>
      </p:pic>
      <p:sp>
        <p:nvSpPr>
          <p:cNvPr id="284" name="TextBox 283">
            <a:extLst>
              <a:ext uri="{FF2B5EF4-FFF2-40B4-BE49-F238E27FC236}">
                <a16:creationId xmlns:a16="http://schemas.microsoft.com/office/drawing/2014/main" id="{EE2D2674-68A4-4023-9BBD-868E6EB25CAF}"/>
              </a:ext>
            </a:extLst>
          </p:cNvPr>
          <p:cNvSpPr txBox="1"/>
          <p:nvPr/>
        </p:nvSpPr>
        <p:spPr>
          <a:xfrm>
            <a:off x="9576467" y="3390559"/>
            <a:ext cx="282450" cy="323165"/>
          </a:xfrm>
          <a:prstGeom prst="rect">
            <a:avLst/>
          </a:prstGeom>
          <a:noFill/>
        </p:spPr>
        <p:txBody>
          <a:bodyPr wrap="none" rtlCol="0">
            <a:spAutoFit/>
          </a:bodyPr>
          <a:lstStyle/>
          <a:p>
            <a:r>
              <a:rPr lang="en-GB" sz="1500" b="1" dirty="0">
                <a:solidFill>
                  <a:srgbClr val="FF0000"/>
                </a:solidFill>
              </a:rPr>
              <a:t>1</a:t>
            </a:r>
          </a:p>
        </p:txBody>
      </p:sp>
      <p:pic>
        <p:nvPicPr>
          <p:cNvPr id="285" name="Picture 284">
            <a:extLst>
              <a:ext uri="{FF2B5EF4-FFF2-40B4-BE49-F238E27FC236}">
                <a16:creationId xmlns:a16="http://schemas.microsoft.com/office/drawing/2014/main" id="{9A606895-9111-494D-8A55-93D0D5864BC6}"/>
              </a:ext>
            </a:extLst>
          </p:cNvPr>
          <p:cNvPicPr>
            <a:picLocks noChangeAspect="1"/>
          </p:cNvPicPr>
          <p:nvPr/>
        </p:nvPicPr>
        <p:blipFill>
          <a:blip r:embed="rId7"/>
          <a:stretch>
            <a:fillRect/>
          </a:stretch>
        </p:blipFill>
        <p:spPr>
          <a:xfrm>
            <a:off x="9065288" y="3347019"/>
            <a:ext cx="443588" cy="412996"/>
          </a:xfrm>
          <a:prstGeom prst="rect">
            <a:avLst/>
          </a:prstGeom>
        </p:spPr>
      </p:pic>
      <p:sp>
        <p:nvSpPr>
          <p:cNvPr id="286" name="TextBox 285">
            <a:extLst>
              <a:ext uri="{FF2B5EF4-FFF2-40B4-BE49-F238E27FC236}">
                <a16:creationId xmlns:a16="http://schemas.microsoft.com/office/drawing/2014/main" id="{97B44732-90C5-4E09-BAD3-76CA79C5DA73}"/>
              </a:ext>
            </a:extLst>
          </p:cNvPr>
          <p:cNvSpPr txBox="1"/>
          <p:nvPr/>
        </p:nvSpPr>
        <p:spPr>
          <a:xfrm>
            <a:off x="9118300" y="3384340"/>
            <a:ext cx="282450" cy="323165"/>
          </a:xfrm>
          <a:prstGeom prst="rect">
            <a:avLst/>
          </a:prstGeom>
          <a:noFill/>
        </p:spPr>
        <p:txBody>
          <a:bodyPr wrap="none" rtlCol="0">
            <a:spAutoFit/>
          </a:bodyPr>
          <a:lstStyle/>
          <a:p>
            <a:r>
              <a:rPr lang="en-GB" sz="1500" b="1" dirty="0">
                <a:solidFill>
                  <a:srgbClr val="FF0000"/>
                </a:solidFill>
              </a:rPr>
              <a:t>1</a:t>
            </a:r>
          </a:p>
        </p:txBody>
      </p:sp>
      <p:pic>
        <p:nvPicPr>
          <p:cNvPr id="287" name="Picture 286">
            <a:extLst>
              <a:ext uri="{FF2B5EF4-FFF2-40B4-BE49-F238E27FC236}">
                <a16:creationId xmlns:a16="http://schemas.microsoft.com/office/drawing/2014/main" id="{84143525-C2E7-40CD-8D91-59B588AFDBAB}"/>
              </a:ext>
            </a:extLst>
          </p:cNvPr>
          <p:cNvPicPr>
            <a:picLocks noChangeAspect="1"/>
          </p:cNvPicPr>
          <p:nvPr/>
        </p:nvPicPr>
        <p:blipFill>
          <a:blip r:embed="rId7"/>
          <a:stretch>
            <a:fillRect/>
          </a:stretch>
        </p:blipFill>
        <p:spPr>
          <a:xfrm>
            <a:off x="9068145" y="3785255"/>
            <a:ext cx="443588" cy="412996"/>
          </a:xfrm>
          <a:prstGeom prst="rect">
            <a:avLst/>
          </a:prstGeom>
        </p:spPr>
      </p:pic>
      <p:sp>
        <p:nvSpPr>
          <p:cNvPr id="288" name="TextBox 287">
            <a:extLst>
              <a:ext uri="{FF2B5EF4-FFF2-40B4-BE49-F238E27FC236}">
                <a16:creationId xmlns:a16="http://schemas.microsoft.com/office/drawing/2014/main" id="{E1545180-2FEC-4F27-8A03-8371975CACA1}"/>
              </a:ext>
            </a:extLst>
          </p:cNvPr>
          <p:cNvSpPr txBox="1"/>
          <p:nvPr/>
        </p:nvSpPr>
        <p:spPr>
          <a:xfrm>
            <a:off x="9121157" y="3822576"/>
            <a:ext cx="282450" cy="323165"/>
          </a:xfrm>
          <a:prstGeom prst="rect">
            <a:avLst/>
          </a:prstGeom>
          <a:noFill/>
        </p:spPr>
        <p:txBody>
          <a:bodyPr wrap="none" rtlCol="0">
            <a:spAutoFit/>
          </a:bodyPr>
          <a:lstStyle/>
          <a:p>
            <a:r>
              <a:rPr lang="en-GB" sz="1500" b="1" dirty="0">
                <a:solidFill>
                  <a:srgbClr val="FF0000"/>
                </a:solidFill>
              </a:rPr>
              <a:t>1</a:t>
            </a:r>
          </a:p>
        </p:txBody>
      </p:sp>
      <p:pic>
        <p:nvPicPr>
          <p:cNvPr id="289" name="Picture 288">
            <a:extLst>
              <a:ext uri="{FF2B5EF4-FFF2-40B4-BE49-F238E27FC236}">
                <a16:creationId xmlns:a16="http://schemas.microsoft.com/office/drawing/2014/main" id="{7E91EB53-0D2F-44E7-BAE2-B726281848D1}"/>
              </a:ext>
            </a:extLst>
          </p:cNvPr>
          <p:cNvPicPr>
            <a:picLocks noChangeAspect="1"/>
          </p:cNvPicPr>
          <p:nvPr/>
        </p:nvPicPr>
        <p:blipFill>
          <a:blip r:embed="rId7"/>
          <a:stretch>
            <a:fillRect/>
          </a:stretch>
        </p:blipFill>
        <p:spPr>
          <a:xfrm>
            <a:off x="8650170" y="3787219"/>
            <a:ext cx="443588" cy="412996"/>
          </a:xfrm>
          <a:prstGeom prst="rect">
            <a:avLst/>
          </a:prstGeom>
        </p:spPr>
      </p:pic>
      <p:sp>
        <p:nvSpPr>
          <p:cNvPr id="290" name="TextBox 289">
            <a:extLst>
              <a:ext uri="{FF2B5EF4-FFF2-40B4-BE49-F238E27FC236}">
                <a16:creationId xmlns:a16="http://schemas.microsoft.com/office/drawing/2014/main" id="{A8854EF7-CB6C-4FC0-8401-53F0CC06D371}"/>
              </a:ext>
            </a:extLst>
          </p:cNvPr>
          <p:cNvSpPr txBox="1"/>
          <p:nvPr/>
        </p:nvSpPr>
        <p:spPr>
          <a:xfrm>
            <a:off x="8703182" y="3824540"/>
            <a:ext cx="282450" cy="323165"/>
          </a:xfrm>
          <a:prstGeom prst="rect">
            <a:avLst/>
          </a:prstGeom>
          <a:noFill/>
        </p:spPr>
        <p:txBody>
          <a:bodyPr wrap="none" rtlCol="0">
            <a:spAutoFit/>
          </a:bodyPr>
          <a:lstStyle/>
          <a:p>
            <a:r>
              <a:rPr lang="en-GB" sz="1500" b="1" dirty="0">
                <a:solidFill>
                  <a:srgbClr val="FF0000"/>
                </a:solidFill>
              </a:rPr>
              <a:t>1</a:t>
            </a:r>
          </a:p>
        </p:txBody>
      </p:sp>
      <p:pic>
        <p:nvPicPr>
          <p:cNvPr id="291" name="Picture 290">
            <a:extLst>
              <a:ext uri="{FF2B5EF4-FFF2-40B4-BE49-F238E27FC236}">
                <a16:creationId xmlns:a16="http://schemas.microsoft.com/office/drawing/2014/main" id="{F5E1B1B7-713C-4A2C-831B-C809BB76279F}"/>
              </a:ext>
            </a:extLst>
          </p:cNvPr>
          <p:cNvPicPr>
            <a:picLocks noChangeAspect="1"/>
          </p:cNvPicPr>
          <p:nvPr/>
        </p:nvPicPr>
        <p:blipFill>
          <a:blip r:embed="rId7"/>
          <a:stretch>
            <a:fillRect/>
          </a:stretch>
        </p:blipFill>
        <p:spPr>
          <a:xfrm>
            <a:off x="8184533" y="2913234"/>
            <a:ext cx="443588" cy="412996"/>
          </a:xfrm>
          <a:prstGeom prst="rect">
            <a:avLst/>
          </a:prstGeom>
        </p:spPr>
      </p:pic>
      <p:sp>
        <p:nvSpPr>
          <p:cNvPr id="292" name="TextBox 291">
            <a:extLst>
              <a:ext uri="{FF2B5EF4-FFF2-40B4-BE49-F238E27FC236}">
                <a16:creationId xmlns:a16="http://schemas.microsoft.com/office/drawing/2014/main" id="{C284D753-802C-4310-B67B-27A77F1B5781}"/>
              </a:ext>
            </a:extLst>
          </p:cNvPr>
          <p:cNvSpPr txBox="1"/>
          <p:nvPr/>
        </p:nvSpPr>
        <p:spPr>
          <a:xfrm>
            <a:off x="8237545" y="2950555"/>
            <a:ext cx="282450" cy="323165"/>
          </a:xfrm>
          <a:prstGeom prst="rect">
            <a:avLst/>
          </a:prstGeom>
          <a:noFill/>
        </p:spPr>
        <p:txBody>
          <a:bodyPr wrap="none" rtlCol="0">
            <a:spAutoFit/>
          </a:bodyPr>
          <a:lstStyle/>
          <a:p>
            <a:r>
              <a:rPr lang="en-GB" sz="1500" b="1" dirty="0">
                <a:solidFill>
                  <a:srgbClr val="FF0000"/>
                </a:solidFill>
              </a:rPr>
              <a:t>1</a:t>
            </a:r>
          </a:p>
        </p:txBody>
      </p:sp>
      <p:pic>
        <p:nvPicPr>
          <p:cNvPr id="293" name="Picture 292">
            <a:extLst>
              <a:ext uri="{FF2B5EF4-FFF2-40B4-BE49-F238E27FC236}">
                <a16:creationId xmlns:a16="http://schemas.microsoft.com/office/drawing/2014/main" id="{196133BA-B38F-497A-B4F6-BF22C4834E9B}"/>
              </a:ext>
            </a:extLst>
          </p:cNvPr>
          <p:cNvPicPr>
            <a:picLocks noChangeAspect="1"/>
          </p:cNvPicPr>
          <p:nvPr/>
        </p:nvPicPr>
        <p:blipFill>
          <a:blip r:embed="rId7"/>
          <a:stretch>
            <a:fillRect/>
          </a:stretch>
        </p:blipFill>
        <p:spPr>
          <a:xfrm>
            <a:off x="8187984" y="2480701"/>
            <a:ext cx="443588" cy="412996"/>
          </a:xfrm>
          <a:prstGeom prst="rect">
            <a:avLst/>
          </a:prstGeom>
        </p:spPr>
      </p:pic>
      <p:sp>
        <p:nvSpPr>
          <p:cNvPr id="294" name="TextBox 293">
            <a:extLst>
              <a:ext uri="{FF2B5EF4-FFF2-40B4-BE49-F238E27FC236}">
                <a16:creationId xmlns:a16="http://schemas.microsoft.com/office/drawing/2014/main" id="{C4E64A60-4E7B-43AF-A554-290538DC38C3}"/>
              </a:ext>
            </a:extLst>
          </p:cNvPr>
          <p:cNvSpPr txBox="1"/>
          <p:nvPr/>
        </p:nvSpPr>
        <p:spPr>
          <a:xfrm>
            <a:off x="8240996" y="2518022"/>
            <a:ext cx="282450" cy="323165"/>
          </a:xfrm>
          <a:prstGeom prst="rect">
            <a:avLst/>
          </a:prstGeom>
          <a:noFill/>
        </p:spPr>
        <p:txBody>
          <a:bodyPr wrap="none" rtlCol="0">
            <a:spAutoFit/>
          </a:bodyPr>
          <a:lstStyle/>
          <a:p>
            <a:r>
              <a:rPr lang="en-GB" sz="1500" b="1" dirty="0">
                <a:solidFill>
                  <a:srgbClr val="FF0000"/>
                </a:solidFill>
              </a:rPr>
              <a:t>1</a:t>
            </a:r>
          </a:p>
        </p:txBody>
      </p:sp>
      <p:pic>
        <p:nvPicPr>
          <p:cNvPr id="295" name="Picture 294">
            <a:extLst>
              <a:ext uri="{FF2B5EF4-FFF2-40B4-BE49-F238E27FC236}">
                <a16:creationId xmlns:a16="http://schemas.microsoft.com/office/drawing/2014/main" id="{AAD19A04-15C4-42FB-B8CC-9C2AC5B9AA45}"/>
              </a:ext>
            </a:extLst>
          </p:cNvPr>
          <p:cNvPicPr>
            <a:picLocks noChangeAspect="1"/>
          </p:cNvPicPr>
          <p:nvPr/>
        </p:nvPicPr>
        <p:blipFill>
          <a:blip r:embed="rId7"/>
          <a:stretch>
            <a:fillRect/>
          </a:stretch>
        </p:blipFill>
        <p:spPr>
          <a:xfrm>
            <a:off x="9965828" y="2468219"/>
            <a:ext cx="443588" cy="412996"/>
          </a:xfrm>
          <a:prstGeom prst="rect">
            <a:avLst/>
          </a:prstGeom>
        </p:spPr>
      </p:pic>
      <p:sp>
        <p:nvSpPr>
          <p:cNvPr id="296" name="TextBox 295">
            <a:extLst>
              <a:ext uri="{FF2B5EF4-FFF2-40B4-BE49-F238E27FC236}">
                <a16:creationId xmlns:a16="http://schemas.microsoft.com/office/drawing/2014/main" id="{B6EFC72C-1042-471C-B88D-7AEAF2D08CE6}"/>
              </a:ext>
            </a:extLst>
          </p:cNvPr>
          <p:cNvSpPr txBox="1"/>
          <p:nvPr/>
        </p:nvSpPr>
        <p:spPr>
          <a:xfrm>
            <a:off x="10018840" y="2505540"/>
            <a:ext cx="282450" cy="323165"/>
          </a:xfrm>
          <a:prstGeom prst="rect">
            <a:avLst/>
          </a:prstGeom>
          <a:noFill/>
        </p:spPr>
        <p:txBody>
          <a:bodyPr wrap="none" rtlCol="0">
            <a:spAutoFit/>
          </a:bodyPr>
          <a:lstStyle/>
          <a:p>
            <a:r>
              <a:rPr lang="en-GB" sz="1500" b="1" dirty="0">
                <a:solidFill>
                  <a:srgbClr val="FF0000"/>
                </a:solidFill>
              </a:rPr>
              <a:t>1</a:t>
            </a:r>
          </a:p>
        </p:txBody>
      </p:sp>
      <p:pic>
        <p:nvPicPr>
          <p:cNvPr id="297" name="Picture 296">
            <a:extLst>
              <a:ext uri="{FF2B5EF4-FFF2-40B4-BE49-F238E27FC236}">
                <a16:creationId xmlns:a16="http://schemas.microsoft.com/office/drawing/2014/main" id="{061E692A-FF5B-4602-A31B-4B09BFC8E9FC}"/>
              </a:ext>
            </a:extLst>
          </p:cNvPr>
          <p:cNvPicPr>
            <a:picLocks noChangeAspect="1"/>
          </p:cNvPicPr>
          <p:nvPr/>
        </p:nvPicPr>
        <p:blipFill>
          <a:blip r:embed="rId7"/>
          <a:stretch>
            <a:fillRect/>
          </a:stretch>
        </p:blipFill>
        <p:spPr>
          <a:xfrm>
            <a:off x="9968352" y="2057900"/>
            <a:ext cx="443588" cy="412996"/>
          </a:xfrm>
          <a:prstGeom prst="rect">
            <a:avLst/>
          </a:prstGeom>
        </p:spPr>
      </p:pic>
      <p:sp>
        <p:nvSpPr>
          <p:cNvPr id="298" name="TextBox 297">
            <a:extLst>
              <a:ext uri="{FF2B5EF4-FFF2-40B4-BE49-F238E27FC236}">
                <a16:creationId xmlns:a16="http://schemas.microsoft.com/office/drawing/2014/main" id="{3D63A8CC-135D-410F-A417-AC850FA23118}"/>
              </a:ext>
            </a:extLst>
          </p:cNvPr>
          <p:cNvSpPr txBox="1"/>
          <p:nvPr/>
        </p:nvSpPr>
        <p:spPr>
          <a:xfrm>
            <a:off x="10021364" y="2095221"/>
            <a:ext cx="282450" cy="323165"/>
          </a:xfrm>
          <a:prstGeom prst="rect">
            <a:avLst/>
          </a:prstGeom>
          <a:noFill/>
        </p:spPr>
        <p:txBody>
          <a:bodyPr wrap="none" rtlCol="0">
            <a:spAutoFit/>
          </a:bodyPr>
          <a:lstStyle/>
          <a:p>
            <a:r>
              <a:rPr lang="en-GB" sz="1500" b="1" dirty="0">
                <a:solidFill>
                  <a:srgbClr val="FF0000"/>
                </a:solidFill>
              </a:rPr>
              <a:t>1</a:t>
            </a:r>
          </a:p>
        </p:txBody>
      </p:sp>
      <p:pic>
        <p:nvPicPr>
          <p:cNvPr id="299" name="Picture 298">
            <a:extLst>
              <a:ext uri="{FF2B5EF4-FFF2-40B4-BE49-F238E27FC236}">
                <a16:creationId xmlns:a16="http://schemas.microsoft.com/office/drawing/2014/main" id="{368EC782-306A-4B58-9F40-85DEEA30D96F}"/>
              </a:ext>
            </a:extLst>
          </p:cNvPr>
          <p:cNvPicPr>
            <a:picLocks noChangeAspect="1"/>
          </p:cNvPicPr>
          <p:nvPr/>
        </p:nvPicPr>
        <p:blipFill>
          <a:blip r:embed="rId7"/>
          <a:stretch>
            <a:fillRect/>
          </a:stretch>
        </p:blipFill>
        <p:spPr>
          <a:xfrm>
            <a:off x="9961659" y="1603976"/>
            <a:ext cx="443588" cy="412996"/>
          </a:xfrm>
          <a:prstGeom prst="rect">
            <a:avLst/>
          </a:prstGeom>
        </p:spPr>
      </p:pic>
      <p:sp>
        <p:nvSpPr>
          <p:cNvPr id="300" name="TextBox 299">
            <a:extLst>
              <a:ext uri="{FF2B5EF4-FFF2-40B4-BE49-F238E27FC236}">
                <a16:creationId xmlns:a16="http://schemas.microsoft.com/office/drawing/2014/main" id="{62380D99-A153-4D34-B459-0A66239DB4F1}"/>
              </a:ext>
            </a:extLst>
          </p:cNvPr>
          <p:cNvSpPr txBox="1"/>
          <p:nvPr/>
        </p:nvSpPr>
        <p:spPr>
          <a:xfrm>
            <a:off x="10014671" y="1641297"/>
            <a:ext cx="282450" cy="323165"/>
          </a:xfrm>
          <a:prstGeom prst="rect">
            <a:avLst/>
          </a:prstGeom>
          <a:noFill/>
        </p:spPr>
        <p:txBody>
          <a:bodyPr wrap="none" rtlCol="0">
            <a:spAutoFit/>
          </a:bodyPr>
          <a:lstStyle/>
          <a:p>
            <a:r>
              <a:rPr lang="en-GB" sz="1500" b="1" dirty="0">
                <a:solidFill>
                  <a:srgbClr val="FF0000"/>
                </a:solidFill>
              </a:rPr>
              <a:t>1</a:t>
            </a:r>
          </a:p>
        </p:txBody>
      </p:sp>
      <p:pic>
        <p:nvPicPr>
          <p:cNvPr id="301" name="Picture 300">
            <a:extLst>
              <a:ext uri="{FF2B5EF4-FFF2-40B4-BE49-F238E27FC236}">
                <a16:creationId xmlns:a16="http://schemas.microsoft.com/office/drawing/2014/main" id="{808BAF88-1428-42AA-A4AA-817A23065081}"/>
              </a:ext>
            </a:extLst>
          </p:cNvPr>
          <p:cNvPicPr>
            <a:picLocks noChangeAspect="1"/>
          </p:cNvPicPr>
          <p:nvPr/>
        </p:nvPicPr>
        <p:blipFill>
          <a:blip r:embed="rId7"/>
          <a:stretch>
            <a:fillRect/>
          </a:stretch>
        </p:blipFill>
        <p:spPr>
          <a:xfrm>
            <a:off x="8173782" y="2035829"/>
            <a:ext cx="443588" cy="412996"/>
          </a:xfrm>
          <a:prstGeom prst="rect">
            <a:avLst/>
          </a:prstGeom>
        </p:spPr>
      </p:pic>
      <p:sp>
        <p:nvSpPr>
          <p:cNvPr id="302" name="TextBox 301">
            <a:extLst>
              <a:ext uri="{FF2B5EF4-FFF2-40B4-BE49-F238E27FC236}">
                <a16:creationId xmlns:a16="http://schemas.microsoft.com/office/drawing/2014/main" id="{52AEBA00-E4C3-4237-A947-750CEDCDF53E}"/>
              </a:ext>
            </a:extLst>
          </p:cNvPr>
          <p:cNvSpPr txBox="1"/>
          <p:nvPr/>
        </p:nvSpPr>
        <p:spPr>
          <a:xfrm>
            <a:off x="8226794" y="2073150"/>
            <a:ext cx="282450" cy="323165"/>
          </a:xfrm>
          <a:prstGeom prst="rect">
            <a:avLst/>
          </a:prstGeom>
          <a:noFill/>
        </p:spPr>
        <p:txBody>
          <a:bodyPr wrap="none" rtlCol="0">
            <a:spAutoFit/>
          </a:bodyPr>
          <a:lstStyle/>
          <a:p>
            <a:r>
              <a:rPr lang="en-GB" sz="1500" b="1" dirty="0">
                <a:solidFill>
                  <a:srgbClr val="FF0000"/>
                </a:solidFill>
              </a:rPr>
              <a:t>1</a:t>
            </a:r>
          </a:p>
        </p:txBody>
      </p:sp>
      <p:sp>
        <p:nvSpPr>
          <p:cNvPr id="303" name="TextBox 302">
            <a:extLst>
              <a:ext uri="{FF2B5EF4-FFF2-40B4-BE49-F238E27FC236}">
                <a16:creationId xmlns:a16="http://schemas.microsoft.com/office/drawing/2014/main" id="{B2ECD373-E727-4B25-B01A-D5E95A3639D1}"/>
              </a:ext>
            </a:extLst>
          </p:cNvPr>
          <p:cNvSpPr txBox="1"/>
          <p:nvPr/>
        </p:nvSpPr>
        <p:spPr>
          <a:xfrm>
            <a:off x="8278409" y="1222424"/>
            <a:ext cx="282450" cy="323165"/>
          </a:xfrm>
          <a:prstGeom prst="rect">
            <a:avLst/>
          </a:prstGeom>
          <a:noFill/>
        </p:spPr>
        <p:txBody>
          <a:bodyPr wrap="none" rtlCol="0">
            <a:spAutoFit/>
          </a:bodyPr>
          <a:lstStyle/>
          <a:p>
            <a:r>
              <a:rPr lang="en-GB" sz="1500" b="1" dirty="0">
                <a:solidFill>
                  <a:srgbClr val="FF0000"/>
                </a:solidFill>
              </a:rPr>
              <a:t>1</a:t>
            </a:r>
          </a:p>
        </p:txBody>
      </p:sp>
      <p:pic>
        <p:nvPicPr>
          <p:cNvPr id="304" name="Picture 303">
            <a:extLst>
              <a:ext uri="{FF2B5EF4-FFF2-40B4-BE49-F238E27FC236}">
                <a16:creationId xmlns:a16="http://schemas.microsoft.com/office/drawing/2014/main" id="{84F1F4EB-5BEE-4C9A-8374-1C8DF9670E7F}"/>
              </a:ext>
            </a:extLst>
          </p:cNvPr>
          <p:cNvPicPr>
            <a:picLocks noChangeAspect="1"/>
          </p:cNvPicPr>
          <p:nvPr/>
        </p:nvPicPr>
        <p:blipFill>
          <a:blip r:embed="rId4"/>
          <a:stretch>
            <a:fillRect/>
          </a:stretch>
        </p:blipFill>
        <p:spPr>
          <a:xfrm>
            <a:off x="8209256" y="3786288"/>
            <a:ext cx="413937" cy="413937"/>
          </a:xfrm>
          <a:prstGeom prst="rect">
            <a:avLst/>
          </a:prstGeom>
        </p:spPr>
      </p:pic>
      <p:sp>
        <p:nvSpPr>
          <p:cNvPr id="305" name="TextBox 304">
            <a:extLst>
              <a:ext uri="{FF2B5EF4-FFF2-40B4-BE49-F238E27FC236}">
                <a16:creationId xmlns:a16="http://schemas.microsoft.com/office/drawing/2014/main" id="{E867B28E-B726-4551-B3E2-349CF279CA85}"/>
              </a:ext>
            </a:extLst>
          </p:cNvPr>
          <p:cNvSpPr txBox="1"/>
          <p:nvPr/>
        </p:nvSpPr>
        <p:spPr>
          <a:xfrm>
            <a:off x="8248328" y="3873689"/>
            <a:ext cx="282450" cy="323165"/>
          </a:xfrm>
          <a:prstGeom prst="rect">
            <a:avLst/>
          </a:prstGeom>
          <a:noFill/>
        </p:spPr>
        <p:txBody>
          <a:bodyPr wrap="none" rtlCol="0">
            <a:spAutoFit/>
          </a:bodyPr>
          <a:lstStyle/>
          <a:p>
            <a:r>
              <a:rPr lang="en-GB" sz="1500" b="1" dirty="0">
                <a:solidFill>
                  <a:srgbClr val="FF0000"/>
                </a:solidFill>
              </a:rPr>
              <a:t>0</a:t>
            </a:r>
          </a:p>
        </p:txBody>
      </p:sp>
      <p:sp>
        <p:nvSpPr>
          <p:cNvPr id="246" name="Title 1">
            <a:extLst>
              <a:ext uri="{FF2B5EF4-FFF2-40B4-BE49-F238E27FC236}">
                <a16:creationId xmlns:a16="http://schemas.microsoft.com/office/drawing/2014/main" id="{21066223-904B-4836-A99F-FD51AF6B6F53}"/>
              </a:ext>
            </a:extLst>
          </p:cNvPr>
          <p:cNvSpPr>
            <a:spLocks noGrp="1"/>
          </p:cNvSpPr>
          <p:nvPr>
            <p:ph type="title"/>
          </p:nvPr>
        </p:nvSpPr>
        <p:spPr>
          <a:xfrm>
            <a:off x="-10243" y="34243"/>
            <a:ext cx="12191999" cy="576984"/>
          </a:xfrm>
          <a:solidFill>
            <a:schemeClr val="accent5">
              <a:lumMod val="75000"/>
            </a:schemeClr>
          </a:solidFill>
        </p:spPr>
        <p:txBody>
          <a:bodyPr>
            <a:normAutofit/>
          </a:bodyPr>
          <a:lstStyle/>
          <a:p>
            <a:r>
              <a:rPr lang="en-GB" sz="2800" b="1" u="sng" dirty="0">
                <a:solidFill>
                  <a:schemeClr val="bg1"/>
                </a:solidFill>
              </a:rPr>
              <a:t>Grey Scale To Binary</a:t>
            </a:r>
          </a:p>
        </p:txBody>
      </p:sp>
    </p:spTree>
    <p:extLst>
      <p:ext uri="{BB962C8B-B14F-4D97-AF65-F5344CB8AC3E}">
        <p14:creationId xmlns:p14="http://schemas.microsoft.com/office/powerpoint/2010/main" val="15083741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4784AD7-91BE-4ED8-8717-8F6116F31503}"/>
              </a:ext>
            </a:extLst>
          </p:cNvPr>
          <p:cNvSpPr txBox="1">
            <a:spLocks/>
          </p:cNvSpPr>
          <p:nvPr/>
        </p:nvSpPr>
        <p:spPr>
          <a:xfrm>
            <a:off x="-1" y="5308"/>
            <a:ext cx="12191999" cy="576984"/>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solidFill>
                  <a:schemeClr val="bg1"/>
                </a:solidFill>
              </a:rPr>
              <a:t>Morphological Operations</a:t>
            </a:r>
          </a:p>
        </p:txBody>
      </p:sp>
      <p:sp>
        <p:nvSpPr>
          <p:cNvPr id="4" name="TextBox 3">
            <a:extLst>
              <a:ext uri="{FF2B5EF4-FFF2-40B4-BE49-F238E27FC236}">
                <a16:creationId xmlns:a16="http://schemas.microsoft.com/office/drawing/2014/main" id="{16E8E74E-C3EB-408B-BF7E-E5445AECDE70}"/>
              </a:ext>
            </a:extLst>
          </p:cNvPr>
          <p:cNvSpPr txBox="1"/>
          <p:nvPr/>
        </p:nvSpPr>
        <p:spPr>
          <a:xfrm>
            <a:off x="-1" y="665936"/>
            <a:ext cx="4220309"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altLang="en-US" dirty="0"/>
              <a:t>ERROSION</a:t>
            </a:r>
            <a:endParaRPr lang="en-GB" dirty="0"/>
          </a:p>
        </p:txBody>
      </p:sp>
      <p:sp>
        <p:nvSpPr>
          <p:cNvPr id="7" name="TextBox 6">
            <a:extLst>
              <a:ext uri="{FF2B5EF4-FFF2-40B4-BE49-F238E27FC236}">
                <a16:creationId xmlns:a16="http://schemas.microsoft.com/office/drawing/2014/main" id="{FAC89A20-331D-4288-AFF3-D79B2ABCE9B2}"/>
              </a:ext>
            </a:extLst>
          </p:cNvPr>
          <p:cNvSpPr txBox="1"/>
          <p:nvPr/>
        </p:nvSpPr>
        <p:spPr>
          <a:xfrm>
            <a:off x="-1" y="1213076"/>
            <a:ext cx="5817030" cy="2031325"/>
          </a:xfrm>
          <a:prstGeom prst="rect">
            <a:avLst/>
          </a:prstGeom>
          <a:noFill/>
        </p:spPr>
        <p:txBody>
          <a:bodyPr wrap="square">
            <a:spAutoFit/>
          </a:bodyPr>
          <a:lstStyle/>
          <a:p>
            <a:r>
              <a:rPr lang="en-GB" b="0" i="0" dirty="0">
                <a:solidFill>
                  <a:srgbClr val="222222"/>
                </a:solidFill>
                <a:effectLst/>
                <a:latin typeface="Arial" panose="020B0604020202020204" pitchFamily="34" charset="0"/>
              </a:rPr>
              <a:t>his operation erodes foreground pixels in an image at their boundaries. After this erosion operation is performed, objects in an image becomes smaller where as the holes within the object (if any) becomes larger</a:t>
            </a:r>
          </a:p>
          <a:p>
            <a:r>
              <a:rPr lang="en-GB" dirty="0">
                <a:solidFill>
                  <a:srgbClr val="222222"/>
                </a:solidFill>
                <a:latin typeface="Arial" panose="020B0604020202020204" pitchFamily="34" charset="0"/>
              </a:rPr>
              <a:t>A foreground pixel in the input image will be kept only if all pixels inside the structuring element are &gt; 0. Otherwise, the pixels are set to 0 (i.e., background)..</a:t>
            </a:r>
          </a:p>
        </p:txBody>
      </p:sp>
      <p:pic>
        <p:nvPicPr>
          <p:cNvPr id="11" name="Picture 10">
            <a:extLst>
              <a:ext uri="{FF2B5EF4-FFF2-40B4-BE49-F238E27FC236}">
                <a16:creationId xmlns:a16="http://schemas.microsoft.com/office/drawing/2014/main" id="{583B0AB0-4848-41EF-92CA-E56944B6755C}"/>
              </a:ext>
            </a:extLst>
          </p:cNvPr>
          <p:cNvPicPr>
            <a:picLocks noChangeAspect="1"/>
          </p:cNvPicPr>
          <p:nvPr/>
        </p:nvPicPr>
        <p:blipFill>
          <a:blip r:embed="rId2"/>
          <a:stretch>
            <a:fillRect/>
          </a:stretch>
        </p:blipFill>
        <p:spPr>
          <a:xfrm>
            <a:off x="8542337" y="644944"/>
            <a:ext cx="2991648" cy="2653462"/>
          </a:xfrm>
          <a:prstGeom prst="rect">
            <a:avLst/>
          </a:prstGeom>
        </p:spPr>
      </p:pic>
      <p:sp>
        <p:nvSpPr>
          <p:cNvPr id="12" name="TextBox 11">
            <a:extLst>
              <a:ext uri="{FF2B5EF4-FFF2-40B4-BE49-F238E27FC236}">
                <a16:creationId xmlns:a16="http://schemas.microsoft.com/office/drawing/2014/main" id="{2585F8DA-4C5A-42C5-91C0-5E74435067CD}"/>
              </a:ext>
            </a:extLst>
          </p:cNvPr>
          <p:cNvSpPr txBox="1"/>
          <p:nvPr/>
        </p:nvSpPr>
        <p:spPr>
          <a:xfrm>
            <a:off x="8483597" y="3341203"/>
            <a:ext cx="3708401" cy="307777"/>
          </a:xfrm>
          <a:prstGeom prst="rect">
            <a:avLst/>
          </a:prstGeom>
          <a:noFill/>
        </p:spPr>
        <p:txBody>
          <a:bodyPr wrap="square">
            <a:spAutoFit/>
          </a:bodyPr>
          <a:lstStyle/>
          <a:p>
            <a:r>
              <a:rPr lang="en-GB" sz="1400" b="0" i="0" dirty="0">
                <a:solidFill>
                  <a:srgbClr val="222222"/>
                </a:solidFill>
                <a:effectLst/>
                <a:latin typeface="Arial" panose="020B0604020202020204" pitchFamily="34" charset="0"/>
              </a:rPr>
              <a:t>Image after eroded with 3X3 kernel</a:t>
            </a:r>
            <a:endParaRPr lang="en-GB" sz="1400" dirty="0"/>
          </a:p>
        </p:txBody>
      </p:sp>
      <p:sp>
        <p:nvSpPr>
          <p:cNvPr id="13" name="TextBox 12">
            <a:extLst>
              <a:ext uri="{FF2B5EF4-FFF2-40B4-BE49-F238E27FC236}">
                <a16:creationId xmlns:a16="http://schemas.microsoft.com/office/drawing/2014/main" id="{B74FB7D9-05BF-40A1-9D9A-ECC198435C92}"/>
              </a:ext>
            </a:extLst>
          </p:cNvPr>
          <p:cNvSpPr txBox="1"/>
          <p:nvPr/>
        </p:nvSpPr>
        <p:spPr>
          <a:xfrm>
            <a:off x="5817029" y="3429000"/>
            <a:ext cx="1955371" cy="307777"/>
          </a:xfrm>
          <a:prstGeom prst="rect">
            <a:avLst/>
          </a:prstGeom>
          <a:noFill/>
        </p:spPr>
        <p:txBody>
          <a:bodyPr wrap="square">
            <a:spAutoFit/>
          </a:bodyPr>
          <a:lstStyle/>
          <a:p>
            <a:r>
              <a:rPr lang="en-GB" sz="1400" b="0" i="0" dirty="0">
                <a:solidFill>
                  <a:srgbClr val="222222"/>
                </a:solidFill>
                <a:effectLst/>
                <a:latin typeface="Arial" panose="020B0604020202020204" pitchFamily="34" charset="0"/>
              </a:rPr>
              <a:t>Original image</a:t>
            </a:r>
            <a:endParaRPr lang="en-GB" sz="1400" dirty="0"/>
          </a:p>
        </p:txBody>
      </p:sp>
      <p:pic>
        <p:nvPicPr>
          <p:cNvPr id="15" name="Picture 14">
            <a:extLst>
              <a:ext uri="{FF2B5EF4-FFF2-40B4-BE49-F238E27FC236}">
                <a16:creationId xmlns:a16="http://schemas.microsoft.com/office/drawing/2014/main" id="{C40E9B9D-CD6E-4B75-9895-AF822C26F0B5}"/>
              </a:ext>
            </a:extLst>
          </p:cNvPr>
          <p:cNvPicPr>
            <a:picLocks noChangeAspect="1"/>
          </p:cNvPicPr>
          <p:nvPr/>
        </p:nvPicPr>
        <p:blipFill>
          <a:blip r:embed="rId3"/>
          <a:stretch>
            <a:fillRect/>
          </a:stretch>
        </p:blipFill>
        <p:spPr>
          <a:xfrm>
            <a:off x="5677329" y="605074"/>
            <a:ext cx="2843946" cy="2693332"/>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9547CDC3-B5D8-4D81-A24F-3ED4CD5FAE60}"/>
              </a:ext>
            </a:extLst>
          </p:cNvPr>
          <p:cNvPicPr>
            <a:picLocks noChangeAspect="1"/>
          </p:cNvPicPr>
          <p:nvPr/>
        </p:nvPicPr>
        <p:blipFill rotWithShape="1">
          <a:blip r:embed="rId4"/>
          <a:srcRect l="5050" t="1" r="13292" b="3285"/>
          <a:stretch/>
        </p:blipFill>
        <p:spPr>
          <a:xfrm>
            <a:off x="7035800" y="3854815"/>
            <a:ext cx="5103229" cy="3003186"/>
          </a:xfrm>
          <a:prstGeom prst="rect">
            <a:avLst/>
          </a:prstGeom>
        </p:spPr>
      </p:pic>
      <p:sp>
        <p:nvSpPr>
          <p:cNvPr id="17" name="TextBox 16">
            <a:extLst>
              <a:ext uri="{FF2B5EF4-FFF2-40B4-BE49-F238E27FC236}">
                <a16:creationId xmlns:a16="http://schemas.microsoft.com/office/drawing/2014/main" id="{F122E93C-BBD2-4E00-B84B-F435F7199CE3}"/>
              </a:ext>
            </a:extLst>
          </p:cNvPr>
          <p:cNvSpPr txBox="1"/>
          <p:nvPr/>
        </p:nvSpPr>
        <p:spPr>
          <a:xfrm>
            <a:off x="-1" y="3613600"/>
            <a:ext cx="4220309" cy="430887"/>
          </a:xfrm>
          <a:prstGeom prst="rect">
            <a:avLst/>
          </a:prstGeom>
          <a:noFill/>
        </p:spPr>
        <p:txBody>
          <a:bodyPr wrap="square">
            <a:spAutoFit/>
          </a:bodyPr>
          <a:lstStyle>
            <a:defPPr>
              <a:defRPr lang="en-US"/>
            </a:defPPr>
            <a:lvl1pPr>
              <a:defRPr sz="2200" b="1" i="0" u="sng">
                <a:solidFill>
                  <a:srgbClr val="000000"/>
                </a:solidFill>
                <a:effectLst/>
                <a:latin typeface="Times New Roman" panose="02020603050405020304" pitchFamily="18" charset="0"/>
              </a:defRPr>
            </a:lvl1pPr>
          </a:lstStyle>
          <a:p>
            <a:r>
              <a:rPr lang="en-US" dirty="0"/>
              <a:t>DILATION</a:t>
            </a:r>
            <a:endParaRPr lang="en-GB" dirty="0"/>
          </a:p>
        </p:txBody>
      </p:sp>
      <p:sp>
        <p:nvSpPr>
          <p:cNvPr id="18" name="TextBox 17">
            <a:extLst>
              <a:ext uri="{FF2B5EF4-FFF2-40B4-BE49-F238E27FC236}">
                <a16:creationId xmlns:a16="http://schemas.microsoft.com/office/drawing/2014/main" id="{F632F060-5F81-40F1-BAFC-4E3DDAF60951}"/>
              </a:ext>
            </a:extLst>
          </p:cNvPr>
          <p:cNvSpPr txBox="1"/>
          <p:nvPr/>
        </p:nvSpPr>
        <p:spPr>
          <a:xfrm>
            <a:off x="52971" y="4104571"/>
            <a:ext cx="6819317" cy="1477328"/>
          </a:xfrm>
          <a:prstGeom prst="rect">
            <a:avLst/>
          </a:prstGeom>
          <a:noFill/>
        </p:spPr>
        <p:txBody>
          <a:bodyPr wrap="square">
            <a:spAutoFit/>
          </a:bodyPr>
          <a:lstStyle>
            <a:defPPr>
              <a:defRPr lang="en-US"/>
            </a:defPPr>
            <a:lvl1pPr>
              <a:defRPr b="0" i="0">
                <a:solidFill>
                  <a:srgbClr val="222222"/>
                </a:solidFill>
                <a:effectLst/>
                <a:latin typeface="Arial" panose="020B0604020202020204" pitchFamily="34" charset="0"/>
              </a:defRPr>
            </a:lvl1pPr>
          </a:lstStyle>
          <a:p>
            <a:r>
              <a:rPr lang="en-GB" dirty="0"/>
              <a:t>It is an opposite to Erosion.</a:t>
            </a:r>
          </a:p>
          <a:p>
            <a:r>
              <a:rPr lang="en-GB" dirty="0"/>
              <a:t>Dilations, just as an erosion, also utilize structuring elements a </a:t>
            </a:r>
            <a:r>
              <a:rPr lang="en-GB" dirty="0" err="1"/>
              <a:t>center</a:t>
            </a:r>
            <a:r>
              <a:rPr lang="en-GB" dirty="0"/>
              <a:t> pixel p of the structuring element is set to white if ANY pixel in the structuring element is &gt; 0.</a:t>
            </a:r>
          </a:p>
          <a:p>
            <a:endParaRPr lang="en-GB" dirty="0"/>
          </a:p>
        </p:txBody>
      </p:sp>
    </p:spTree>
    <p:extLst>
      <p:ext uri="{BB962C8B-B14F-4D97-AF65-F5344CB8AC3E}">
        <p14:creationId xmlns:p14="http://schemas.microsoft.com/office/powerpoint/2010/main" val="13089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FC24B9-2D2D-4EB8-A364-BA49AB6DE02C}"/>
              </a:ext>
            </a:extLst>
          </p:cNvPr>
          <p:cNvPicPr>
            <a:picLocks noChangeAspect="1"/>
          </p:cNvPicPr>
          <p:nvPr/>
        </p:nvPicPr>
        <p:blipFill>
          <a:blip r:embed="rId2"/>
          <a:stretch>
            <a:fillRect/>
          </a:stretch>
        </p:blipFill>
        <p:spPr>
          <a:xfrm>
            <a:off x="3936195" y="985460"/>
            <a:ext cx="4029075" cy="4105275"/>
          </a:xfrm>
          <a:prstGeom prst="rect">
            <a:avLst/>
          </a:prstGeom>
        </p:spPr>
      </p:pic>
      <p:sp>
        <p:nvSpPr>
          <p:cNvPr id="7" name="TextBox 6">
            <a:extLst>
              <a:ext uri="{FF2B5EF4-FFF2-40B4-BE49-F238E27FC236}">
                <a16:creationId xmlns:a16="http://schemas.microsoft.com/office/drawing/2014/main" id="{ADB65330-D0DC-4ED1-80A4-C0562C1ED717}"/>
              </a:ext>
            </a:extLst>
          </p:cNvPr>
          <p:cNvSpPr txBox="1"/>
          <p:nvPr/>
        </p:nvSpPr>
        <p:spPr>
          <a:xfrm>
            <a:off x="-46754" y="6165040"/>
            <a:ext cx="3587262" cy="323165"/>
          </a:xfrm>
          <a:prstGeom prst="rect">
            <a:avLst/>
          </a:prstGeom>
          <a:noFill/>
        </p:spPr>
        <p:txBody>
          <a:bodyPr wrap="square" rtlCol="0">
            <a:spAutoFit/>
          </a:bodyPr>
          <a:lstStyle/>
          <a:p>
            <a:r>
              <a:rPr lang="en-GB" sz="1500" b="1" u="sng" dirty="0"/>
              <a:t>Need Three channels to represent RBG</a:t>
            </a:r>
          </a:p>
        </p:txBody>
      </p:sp>
      <p:sp>
        <p:nvSpPr>
          <p:cNvPr id="13" name="Rectangle 12">
            <a:extLst>
              <a:ext uri="{FF2B5EF4-FFF2-40B4-BE49-F238E27FC236}">
                <a16:creationId xmlns:a16="http://schemas.microsoft.com/office/drawing/2014/main" id="{0EE07787-878E-4EE4-AF79-CF3639265778}"/>
              </a:ext>
            </a:extLst>
          </p:cNvPr>
          <p:cNvSpPr/>
          <p:nvPr/>
        </p:nvSpPr>
        <p:spPr>
          <a:xfrm>
            <a:off x="349306" y="2102607"/>
            <a:ext cx="369624" cy="3032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131FC4CF-4031-409E-8CDE-02881EE0615A}"/>
              </a:ext>
            </a:extLst>
          </p:cNvPr>
          <p:cNvSpPr/>
          <p:nvPr/>
        </p:nvSpPr>
        <p:spPr>
          <a:xfrm>
            <a:off x="3193561" y="2071189"/>
            <a:ext cx="369624" cy="3032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54C7C70-25C9-40BB-9C5A-660E18527C80}"/>
              </a:ext>
            </a:extLst>
          </p:cNvPr>
          <p:cNvSpPr/>
          <p:nvPr/>
        </p:nvSpPr>
        <p:spPr>
          <a:xfrm>
            <a:off x="2625809" y="2089299"/>
            <a:ext cx="369624" cy="303281"/>
          </a:xfrm>
          <a:prstGeom prst="rect">
            <a:avLst/>
          </a:prstGeom>
          <a:solidFill>
            <a:srgbClr val="C8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3541DB7D-578D-4823-9953-9D299989C539}"/>
              </a:ext>
            </a:extLst>
          </p:cNvPr>
          <p:cNvCxnSpPr>
            <a:cxnSpLocks/>
          </p:cNvCxnSpPr>
          <p:nvPr/>
        </p:nvCxnSpPr>
        <p:spPr>
          <a:xfrm>
            <a:off x="1336134" y="2405888"/>
            <a:ext cx="114979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DF44FC7-5495-4357-949D-EFD0EA7A604E}"/>
              </a:ext>
            </a:extLst>
          </p:cNvPr>
          <p:cNvSpPr txBox="1"/>
          <p:nvPr/>
        </p:nvSpPr>
        <p:spPr>
          <a:xfrm>
            <a:off x="417163" y="2545562"/>
            <a:ext cx="263214" cy="276999"/>
          </a:xfrm>
          <a:prstGeom prst="rect">
            <a:avLst/>
          </a:prstGeom>
          <a:noFill/>
        </p:spPr>
        <p:txBody>
          <a:bodyPr wrap="none" rtlCol="0">
            <a:spAutoFit/>
          </a:bodyPr>
          <a:lstStyle/>
          <a:p>
            <a:r>
              <a:rPr lang="en-GB" sz="1200" dirty="0"/>
              <a:t>0</a:t>
            </a:r>
          </a:p>
        </p:txBody>
      </p:sp>
      <p:sp>
        <p:nvSpPr>
          <p:cNvPr id="18" name="TextBox 17">
            <a:extLst>
              <a:ext uri="{FF2B5EF4-FFF2-40B4-BE49-F238E27FC236}">
                <a16:creationId xmlns:a16="http://schemas.microsoft.com/office/drawing/2014/main" id="{146BDF61-B084-4789-915C-F76D5C4B2D0E}"/>
              </a:ext>
            </a:extLst>
          </p:cNvPr>
          <p:cNvSpPr txBox="1"/>
          <p:nvPr/>
        </p:nvSpPr>
        <p:spPr>
          <a:xfrm>
            <a:off x="922708" y="2507396"/>
            <a:ext cx="420308" cy="276999"/>
          </a:xfrm>
          <a:prstGeom prst="rect">
            <a:avLst/>
          </a:prstGeom>
          <a:noFill/>
        </p:spPr>
        <p:txBody>
          <a:bodyPr wrap="none" rtlCol="0">
            <a:spAutoFit/>
          </a:bodyPr>
          <a:lstStyle/>
          <a:p>
            <a:r>
              <a:rPr lang="en-GB" sz="1200" dirty="0"/>
              <a:t>100</a:t>
            </a:r>
          </a:p>
        </p:txBody>
      </p:sp>
      <p:sp>
        <p:nvSpPr>
          <p:cNvPr id="19" name="TextBox 18">
            <a:extLst>
              <a:ext uri="{FF2B5EF4-FFF2-40B4-BE49-F238E27FC236}">
                <a16:creationId xmlns:a16="http://schemas.microsoft.com/office/drawing/2014/main" id="{480E9B67-D12C-403D-82AD-92006960FFE3}"/>
              </a:ext>
            </a:extLst>
          </p:cNvPr>
          <p:cNvSpPr txBox="1"/>
          <p:nvPr/>
        </p:nvSpPr>
        <p:spPr>
          <a:xfrm>
            <a:off x="2618139" y="2535019"/>
            <a:ext cx="420308" cy="276999"/>
          </a:xfrm>
          <a:prstGeom prst="rect">
            <a:avLst/>
          </a:prstGeom>
          <a:noFill/>
        </p:spPr>
        <p:txBody>
          <a:bodyPr wrap="none" rtlCol="0">
            <a:spAutoFit/>
          </a:bodyPr>
          <a:lstStyle/>
          <a:p>
            <a:r>
              <a:rPr lang="en-GB" sz="1200" dirty="0"/>
              <a:t>253</a:t>
            </a:r>
          </a:p>
        </p:txBody>
      </p:sp>
      <p:sp>
        <p:nvSpPr>
          <p:cNvPr id="20" name="TextBox 19">
            <a:extLst>
              <a:ext uri="{FF2B5EF4-FFF2-40B4-BE49-F238E27FC236}">
                <a16:creationId xmlns:a16="http://schemas.microsoft.com/office/drawing/2014/main" id="{481B4972-F8B2-427C-8D78-F99D4C56786D}"/>
              </a:ext>
            </a:extLst>
          </p:cNvPr>
          <p:cNvSpPr txBox="1"/>
          <p:nvPr/>
        </p:nvSpPr>
        <p:spPr>
          <a:xfrm>
            <a:off x="3353031" y="2500740"/>
            <a:ext cx="420308" cy="276999"/>
          </a:xfrm>
          <a:prstGeom prst="rect">
            <a:avLst/>
          </a:prstGeom>
          <a:noFill/>
        </p:spPr>
        <p:txBody>
          <a:bodyPr wrap="none" rtlCol="0">
            <a:spAutoFit/>
          </a:bodyPr>
          <a:lstStyle/>
          <a:p>
            <a:r>
              <a:rPr lang="en-GB" sz="1200" dirty="0"/>
              <a:t>255</a:t>
            </a:r>
          </a:p>
        </p:txBody>
      </p:sp>
      <p:sp>
        <p:nvSpPr>
          <p:cNvPr id="21" name="TextBox 20">
            <a:extLst>
              <a:ext uri="{FF2B5EF4-FFF2-40B4-BE49-F238E27FC236}">
                <a16:creationId xmlns:a16="http://schemas.microsoft.com/office/drawing/2014/main" id="{886C4BB6-7E48-4823-A8E2-5121C89015A8}"/>
              </a:ext>
            </a:extLst>
          </p:cNvPr>
          <p:cNvSpPr txBox="1"/>
          <p:nvPr/>
        </p:nvSpPr>
        <p:spPr>
          <a:xfrm>
            <a:off x="1888715" y="2507396"/>
            <a:ext cx="420308" cy="276999"/>
          </a:xfrm>
          <a:prstGeom prst="rect">
            <a:avLst/>
          </a:prstGeom>
          <a:noFill/>
        </p:spPr>
        <p:txBody>
          <a:bodyPr wrap="none" rtlCol="0">
            <a:spAutoFit/>
          </a:bodyPr>
          <a:lstStyle/>
          <a:p>
            <a:r>
              <a:rPr lang="en-GB" sz="1200" dirty="0"/>
              <a:t>125</a:t>
            </a:r>
          </a:p>
        </p:txBody>
      </p:sp>
      <p:sp>
        <p:nvSpPr>
          <p:cNvPr id="22" name="Rectangle 21">
            <a:extLst>
              <a:ext uri="{FF2B5EF4-FFF2-40B4-BE49-F238E27FC236}">
                <a16:creationId xmlns:a16="http://schemas.microsoft.com/office/drawing/2014/main" id="{391C8581-D959-4F61-A9C5-9BEC12821D80}"/>
              </a:ext>
            </a:extLst>
          </p:cNvPr>
          <p:cNvSpPr/>
          <p:nvPr/>
        </p:nvSpPr>
        <p:spPr>
          <a:xfrm>
            <a:off x="842720" y="2102606"/>
            <a:ext cx="369624" cy="303281"/>
          </a:xfrm>
          <a:prstGeom prst="rect">
            <a:avLst/>
          </a:prstGeom>
          <a:solidFill>
            <a:srgbClr val="6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773AB1EE-DB32-45F5-BFB1-875A33B00193}"/>
              </a:ext>
            </a:extLst>
          </p:cNvPr>
          <p:cNvSpPr txBox="1"/>
          <p:nvPr/>
        </p:nvSpPr>
        <p:spPr>
          <a:xfrm>
            <a:off x="245264" y="2812018"/>
            <a:ext cx="3331529" cy="369332"/>
          </a:xfrm>
          <a:prstGeom prst="rect">
            <a:avLst/>
          </a:prstGeom>
          <a:noFill/>
        </p:spPr>
        <p:txBody>
          <a:bodyPr wrap="square" rtlCol="0">
            <a:spAutoFit/>
          </a:bodyPr>
          <a:lstStyle/>
          <a:p>
            <a:r>
              <a:rPr lang="en-GB" b="1" dirty="0"/>
              <a:t>Scale of 0 to 254  for red to white</a:t>
            </a:r>
          </a:p>
        </p:txBody>
      </p:sp>
      <p:sp>
        <p:nvSpPr>
          <p:cNvPr id="24" name="TextBox 23">
            <a:extLst>
              <a:ext uri="{FF2B5EF4-FFF2-40B4-BE49-F238E27FC236}">
                <a16:creationId xmlns:a16="http://schemas.microsoft.com/office/drawing/2014/main" id="{81E33323-7788-4718-91BF-BE0600EF1F89}"/>
              </a:ext>
            </a:extLst>
          </p:cNvPr>
          <p:cNvSpPr txBox="1"/>
          <p:nvPr/>
        </p:nvSpPr>
        <p:spPr>
          <a:xfrm>
            <a:off x="4243199" y="6165040"/>
            <a:ext cx="3705602" cy="369332"/>
          </a:xfrm>
          <a:prstGeom prst="rect">
            <a:avLst/>
          </a:prstGeom>
          <a:noFill/>
        </p:spPr>
        <p:txBody>
          <a:bodyPr wrap="square" rtlCol="0">
            <a:spAutoFit/>
          </a:bodyPr>
          <a:lstStyle/>
          <a:p>
            <a:r>
              <a:rPr lang="en-GB" dirty="0"/>
              <a:t>Scale of 0 to 254  for blue to white</a:t>
            </a:r>
          </a:p>
        </p:txBody>
      </p:sp>
      <p:sp>
        <p:nvSpPr>
          <p:cNvPr id="25" name="TextBox 24">
            <a:extLst>
              <a:ext uri="{FF2B5EF4-FFF2-40B4-BE49-F238E27FC236}">
                <a16:creationId xmlns:a16="http://schemas.microsoft.com/office/drawing/2014/main" id="{D577FC28-D341-4BF7-ACD1-ABD436BBB099}"/>
              </a:ext>
            </a:extLst>
          </p:cNvPr>
          <p:cNvSpPr txBox="1"/>
          <p:nvPr/>
        </p:nvSpPr>
        <p:spPr>
          <a:xfrm>
            <a:off x="8112176" y="2996684"/>
            <a:ext cx="3705602" cy="369332"/>
          </a:xfrm>
          <a:prstGeom prst="rect">
            <a:avLst/>
          </a:prstGeom>
          <a:noFill/>
        </p:spPr>
        <p:txBody>
          <a:bodyPr wrap="square" rtlCol="0">
            <a:spAutoFit/>
          </a:bodyPr>
          <a:lstStyle/>
          <a:p>
            <a:r>
              <a:rPr lang="en-GB" dirty="0"/>
              <a:t>Scale of 0 to 254  for green to white</a:t>
            </a:r>
          </a:p>
        </p:txBody>
      </p:sp>
      <p:sp>
        <p:nvSpPr>
          <p:cNvPr id="34" name="Rectangle 33">
            <a:extLst>
              <a:ext uri="{FF2B5EF4-FFF2-40B4-BE49-F238E27FC236}">
                <a16:creationId xmlns:a16="http://schemas.microsoft.com/office/drawing/2014/main" id="{FD1F853F-CFF6-4D6C-B799-9BF96E2F3798}"/>
              </a:ext>
            </a:extLst>
          </p:cNvPr>
          <p:cNvSpPr/>
          <p:nvPr/>
        </p:nvSpPr>
        <p:spPr>
          <a:xfrm>
            <a:off x="4412565" y="5388399"/>
            <a:ext cx="369624" cy="3032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701C5D42-A47A-4A07-96C3-43672755C7B3}"/>
              </a:ext>
            </a:extLst>
          </p:cNvPr>
          <p:cNvSpPr/>
          <p:nvPr/>
        </p:nvSpPr>
        <p:spPr>
          <a:xfrm>
            <a:off x="7256820" y="5356981"/>
            <a:ext cx="369624" cy="303281"/>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E106E6CA-A1B5-4088-8CAA-5F5BC75B3466}"/>
              </a:ext>
            </a:extLst>
          </p:cNvPr>
          <p:cNvSpPr/>
          <p:nvPr/>
        </p:nvSpPr>
        <p:spPr>
          <a:xfrm>
            <a:off x="6689068" y="5375091"/>
            <a:ext cx="369624" cy="303281"/>
          </a:xfrm>
          <a:prstGeom prst="rect">
            <a:avLst/>
          </a:prstGeom>
          <a:solidFill>
            <a:srgbClr val="0000C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4DC582A4-24B3-4431-A51C-08BC8FAC756E}"/>
              </a:ext>
            </a:extLst>
          </p:cNvPr>
          <p:cNvCxnSpPr>
            <a:cxnSpLocks/>
          </p:cNvCxnSpPr>
          <p:nvPr/>
        </p:nvCxnSpPr>
        <p:spPr>
          <a:xfrm>
            <a:off x="5399393" y="5691680"/>
            <a:ext cx="114979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D81A1F2-F029-456A-97C4-54DD0DB65BE7}"/>
              </a:ext>
            </a:extLst>
          </p:cNvPr>
          <p:cNvSpPr txBox="1"/>
          <p:nvPr/>
        </p:nvSpPr>
        <p:spPr>
          <a:xfrm>
            <a:off x="4480422" y="5831354"/>
            <a:ext cx="263214" cy="276999"/>
          </a:xfrm>
          <a:prstGeom prst="rect">
            <a:avLst/>
          </a:prstGeom>
          <a:noFill/>
        </p:spPr>
        <p:txBody>
          <a:bodyPr wrap="none" rtlCol="0">
            <a:spAutoFit/>
          </a:bodyPr>
          <a:lstStyle/>
          <a:p>
            <a:r>
              <a:rPr lang="en-GB" sz="1200" dirty="0"/>
              <a:t>0</a:t>
            </a:r>
          </a:p>
        </p:txBody>
      </p:sp>
      <p:sp>
        <p:nvSpPr>
          <p:cNvPr id="39" name="TextBox 38">
            <a:extLst>
              <a:ext uri="{FF2B5EF4-FFF2-40B4-BE49-F238E27FC236}">
                <a16:creationId xmlns:a16="http://schemas.microsoft.com/office/drawing/2014/main" id="{A7B0DFF1-AAD6-426D-9C62-E005F4D9C0E0}"/>
              </a:ext>
            </a:extLst>
          </p:cNvPr>
          <p:cNvSpPr txBox="1"/>
          <p:nvPr/>
        </p:nvSpPr>
        <p:spPr>
          <a:xfrm>
            <a:off x="4985967" y="5793188"/>
            <a:ext cx="420308" cy="276999"/>
          </a:xfrm>
          <a:prstGeom prst="rect">
            <a:avLst/>
          </a:prstGeom>
          <a:noFill/>
        </p:spPr>
        <p:txBody>
          <a:bodyPr wrap="none" rtlCol="0">
            <a:spAutoFit/>
          </a:bodyPr>
          <a:lstStyle/>
          <a:p>
            <a:r>
              <a:rPr lang="en-GB" sz="1200" dirty="0"/>
              <a:t>100</a:t>
            </a:r>
          </a:p>
        </p:txBody>
      </p:sp>
      <p:sp>
        <p:nvSpPr>
          <p:cNvPr id="40" name="TextBox 39">
            <a:extLst>
              <a:ext uri="{FF2B5EF4-FFF2-40B4-BE49-F238E27FC236}">
                <a16:creationId xmlns:a16="http://schemas.microsoft.com/office/drawing/2014/main" id="{B6B39035-C663-48A1-98A6-D4F58BB302B4}"/>
              </a:ext>
            </a:extLst>
          </p:cNvPr>
          <p:cNvSpPr txBox="1"/>
          <p:nvPr/>
        </p:nvSpPr>
        <p:spPr>
          <a:xfrm>
            <a:off x="6681398" y="5820811"/>
            <a:ext cx="420308" cy="276999"/>
          </a:xfrm>
          <a:prstGeom prst="rect">
            <a:avLst/>
          </a:prstGeom>
          <a:noFill/>
        </p:spPr>
        <p:txBody>
          <a:bodyPr wrap="none" rtlCol="0">
            <a:spAutoFit/>
          </a:bodyPr>
          <a:lstStyle/>
          <a:p>
            <a:r>
              <a:rPr lang="en-GB" sz="1200" dirty="0"/>
              <a:t>253</a:t>
            </a:r>
          </a:p>
        </p:txBody>
      </p:sp>
      <p:sp>
        <p:nvSpPr>
          <p:cNvPr id="41" name="TextBox 40">
            <a:extLst>
              <a:ext uri="{FF2B5EF4-FFF2-40B4-BE49-F238E27FC236}">
                <a16:creationId xmlns:a16="http://schemas.microsoft.com/office/drawing/2014/main" id="{6C1D15E6-8886-46F1-97B2-A79C255ACD77}"/>
              </a:ext>
            </a:extLst>
          </p:cNvPr>
          <p:cNvSpPr txBox="1"/>
          <p:nvPr/>
        </p:nvSpPr>
        <p:spPr>
          <a:xfrm>
            <a:off x="7416290" y="5786532"/>
            <a:ext cx="420308" cy="276999"/>
          </a:xfrm>
          <a:prstGeom prst="rect">
            <a:avLst/>
          </a:prstGeom>
          <a:noFill/>
        </p:spPr>
        <p:txBody>
          <a:bodyPr wrap="none" rtlCol="0">
            <a:spAutoFit/>
          </a:bodyPr>
          <a:lstStyle/>
          <a:p>
            <a:r>
              <a:rPr lang="en-GB" sz="1200" dirty="0"/>
              <a:t>255</a:t>
            </a:r>
          </a:p>
        </p:txBody>
      </p:sp>
      <p:sp>
        <p:nvSpPr>
          <p:cNvPr id="42" name="TextBox 41">
            <a:extLst>
              <a:ext uri="{FF2B5EF4-FFF2-40B4-BE49-F238E27FC236}">
                <a16:creationId xmlns:a16="http://schemas.microsoft.com/office/drawing/2014/main" id="{90C86ACE-B6AE-47B9-A210-480D63FE9C4D}"/>
              </a:ext>
            </a:extLst>
          </p:cNvPr>
          <p:cNvSpPr txBox="1"/>
          <p:nvPr/>
        </p:nvSpPr>
        <p:spPr>
          <a:xfrm>
            <a:off x="5951974" y="5793188"/>
            <a:ext cx="420308" cy="276999"/>
          </a:xfrm>
          <a:prstGeom prst="rect">
            <a:avLst/>
          </a:prstGeom>
          <a:noFill/>
        </p:spPr>
        <p:txBody>
          <a:bodyPr wrap="none" rtlCol="0">
            <a:spAutoFit/>
          </a:bodyPr>
          <a:lstStyle/>
          <a:p>
            <a:r>
              <a:rPr lang="en-GB" sz="1200" dirty="0"/>
              <a:t>125</a:t>
            </a:r>
          </a:p>
        </p:txBody>
      </p:sp>
      <p:sp>
        <p:nvSpPr>
          <p:cNvPr id="43" name="Rectangle 42">
            <a:extLst>
              <a:ext uri="{FF2B5EF4-FFF2-40B4-BE49-F238E27FC236}">
                <a16:creationId xmlns:a16="http://schemas.microsoft.com/office/drawing/2014/main" id="{61054ED2-B25E-45D4-8DC1-345FC8FD5C21}"/>
              </a:ext>
            </a:extLst>
          </p:cNvPr>
          <p:cNvSpPr/>
          <p:nvPr/>
        </p:nvSpPr>
        <p:spPr>
          <a:xfrm>
            <a:off x="4905979" y="5388398"/>
            <a:ext cx="369624" cy="303281"/>
          </a:xfrm>
          <a:prstGeom prst="rect">
            <a:avLst/>
          </a:prstGeom>
          <a:solidFill>
            <a:srgbClr val="00006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1AB8F856-17DD-4E4E-9EF3-CDB66B0CC0BF}"/>
              </a:ext>
            </a:extLst>
          </p:cNvPr>
          <p:cNvSpPr/>
          <p:nvPr/>
        </p:nvSpPr>
        <p:spPr>
          <a:xfrm>
            <a:off x="4422361" y="5400027"/>
            <a:ext cx="369624" cy="303281"/>
          </a:xfrm>
          <a:prstGeom prst="rect">
            <a:avLst/>
          </a:prstGeom>
          <a:solidFill>
            <a:srgbClr val="00000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329A8E85-566B-495F-AFD0-E8F2AF59170A}"/>
              </a:ext>
            </a:extLst>
          </p:cNvPr>
          <p:cNvSpPr/>
          <p:nvPr/>
        </p:nvSpPr>
        <p:spPr>
          <a:xfrm>
            <a:off x="345896" y="2097966"/>
            <a:ext cx="369624" cy="303281"/>
          </a:xfrm>
          <a:prstGeom prst="rect">
            <a:avLst/>
          </a:prstGeom>
          <a:solidFill>
            <a:srgbClr val="00000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FD2EFB4C-6490-46A4-ACCF-D4582E6C931F}"/>
              </a:ext>
            </a:extLst>
          </p:cNvPr>
          <p:cNvSpPr/>
          <p:nvPr/>
        </p:nvSpPr>
        <p:spPr>
          <a:xfrm>
            <a:off x="8243653" y="2137399"/>
            <a:ext cx="369624" cy="3032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792D57D1-09FB-4199-B534-3DD851A7C4EB}"/>
              </a:ext>
            </a:extLst>
          </p:cNvPr>
          <p:cNvSpPr/>
          <p:nvPr/>
        </p:nvSpPr>
        <p:spPr>
          <a:xfrm>
            <a:off x="11247378" y="2097966"/>
            <a:ext cx="369624" cy="303281"/>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4AFB7C2B-A0BD-4F90-958A-DC0C4E0BD0BA}"/>
              </a:ext>
            </a:extLst>
          </p:cNvPr>
          <p:cNvSpPr/>
          <p:nvPr/>
        </p:nvSpPr>
        <p:spPr>
          <a:xfrm>
            <a:off x="10520156" y="2124091"/>
            <a:ext cx="369624" cy="303281"/>
          </a:xfrm>
          <a:prstGeom prst="rect">
            <a:avLst/>
          </a:prstGeom>
          <a:solidFill>
            <a:srgbClr val="00C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Connector 49">
            <a:extLst>
              <a:ext uri="{FF2B5EF4-FFF2-40B4-BE49-F238E27FC236}">
                <a16:creationId xmlns:a16="http://schemas.microsoft.com/office/drawing/2014/main" id="{11D0A933-FC02-48C0-BAEB-1906F46B41DE}"/>
              </a:ext>
            </a:extLst>
          </p:cNvPr>
          <p:cNvCxnSpPr>
            <a:cxnSpLocks/>
          </p:cNvCxnSpPr>
          <p:nvPr/>
        </p:nvCxnSpPr>
        <p:spPr>
          <a:xfrm>
            <a:off x="9230481" y="2440680"/>
            <a:ext cx="114979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08029C5-2C20-43AC-9AE0-386C175B435F}"/>
              </a:ext>
            </a:extLst>
          </p:cNvPr>
          <p:cNvSpPr txBox="1"/>
          <p:nvPr/>
        </p:nvSpPr>
        <p:spPr>
          <a:xfrm>
            <a:off x="8311510" y="2580354"/>
            <a:ext cx="263214" cy="276999"/>
          </a:xfrm>
          <a:prstGeom prst="rect">
            <a:avLst/>
          </a:prstGeom>
          <a:noFill/>
        </p:spPr>
        <p:txBody>
          <a:bodyPr wrap="none" rtlCol="0">
            <a:spAutoFit/>
          </a:bodyPr>
          <a:lstStyle/>
          <a:p>
            <a:r>
              <a:rPr lang="en-GB" sz="1200" dirty="0"/>
              <a:t>0</a:t>
            </a:r>
          </a:p>
        </p:txBody>
      </p:sp>
      <p:sp>
        <p:nvSpPr>
          <p:cNvPr id="52" name="TextBox 51">
            <a:extLst>
              <a:ext uri="{FF2B5EF4-FFF2-40B4-BE49-F238E27FC236}">
                <a16:creationId xmlns:a16="http://schemas.microsoft.com/office/drawing/2014/main" id="{AB70C5E9-2C77-4F05-AFA4-BB2B6A631B38}"/>
              </a:ext>
            </a:extLst>
          </p:cNvPr>
          <p:cNvSpPr txBox="1"/>
          <p:nvPr/>
        </p:nvSpPr>
        <p:spPr>
          <a:xfrm>
            <a:off x="8817055" y="2542188"/>
            <a:ext cx="420308" cy="276999"/>
          </a:xfrm>
          <a:prstGeom prst="rect">
            <a:avLst/>
          </a:prstGeom>
          <a:noFill/>
        </p:spPr>
        <p:txBody>
          <a:bodyPr wrap="none" rtlCol="0">
            <a:spAutoFit/>
          </a:bodyPr>
          <a:lstStyle/>
          <a:p>
            <a:r>
              <a:rPr lang="en-GB" sz="1200" dirty="0"/>
              <a:t>100</a:t>
            </a:r>
          </a:p>
        </p:txBody>
      </p:sp>
      <p:sp>
        <p:nvSpPr>
          <p:cNvPr id="53" name="TextBox 52">
            <a:extLst>
              <a:ext uri="{FF2B5EF4-FFF2-40B4-BE49-F238E27FC236}">
                <a16:creationId xmlns:a16="http://schemas.microsoft.com/office/drawing/2014/main" id="{E6274E42-2806-489A-AE6A-0FE2099C8A16}"/>
              </a:ext>
            </a:extLst>
          </p:cNvPr>
          <p:cNvSpPr txBox="1"/>
          <p:nvPr/>
        </p:nvSpPr>
        <p:spPr>
          <a:xfrm>
            <a:off x="10512486" y="2569811"/>
            <a:ext cx="420308" cy="276999"/>
          </a:xfrm>
          <a:prstGeom prst="rect">
            <a:avLst/>
          </a:prstGeom>
          <a:noFill/>
        </p:spPr>
        <p:txBody>
          <a:bodyPr wrap="none" rtlCol="0">
            <a:spAutoFit/>
          </a:bodyPr>
          <a:lstStyle/>
          <a:p>
            <a:r>
              <a:rPr lang="en-GB" sz="1200" dirty="0"/>
              <a:t>253</a:t>
            </a:r>
          </a:p>
        </p:txBody>
      </p:sp>
      <p:sp>
        <p:nvSpPr>
          <p:cNvPr id="54" name="TextBox 53">
            <a:extLst>
              <a:ext uri="{FF2B5EF4-FFF2-40B4-BE49-F238E27FC236}">
                <a16:creationId xmlns:a16="http://schemas.microsoft.com/office/drawing/2014/main" id="{F834FFC8-C6F4-4B32-89A1-4483E58C836D}"/>
              </a:ext>
            </a:extLst>
          </p:cNvPr>
          <p:cNvSpPr txBox="1"/>
          <p:nvPr/>
        </p:nvSpPr>
        <p:spPr>
          <a:xfrm>
            <a:off x="11247378" y="2535532"/>
            <a:ext cx="420308" cy="276999"/>
          </a:xfrm>
          <a:prstGeom prst="rect">
            <a:avLst/>
          </a:prstGeom>
          <a:noFill/>
        </p:spPr>
        <p:txBody>
          <a:bodyPr wrap="none" rtlCol="0">
            <a:spAutoFit/>
          </a:bodyPr>
          <a:lstStyle/>
          <a:p>
            <a:r>
              <a:rPr lang="en-GB" sz="1200" dirty="0"/>
              <a:t>255</a:t>
            </a:r>
          </a:p>
        </p:txBody>
      </p:sp>
      <p:sp>
        <p:nvSpPr>
          <p:cNvPr id="55" name="TextBox 54">
            <a:extLst>
              <a:ext uri="{FF2B5EF4-FFF2-40B4-BE49-F238E27FC236}">
                <a16:creationId xmlns:a16="http://schemas.microsoft.com/office/drawing/2014/main" id="{E8AB65EC-0139-4C45-9ABF-E18818707BBF}"/>
              </a:ext>
            </a:extLst>
          </p:cNvPr>
          <p:cNvSpPr txBox="1"/>
          <p:nvPr/>
        </p:nvSpPr>
        <p:spPr>
          <a:xfrm>
            <a:off x="9783062" y="2542188"/>
            <a:ext cx="420308" cy="276999"/>
          </a:xfrm>
          <a:prstGeom prst="rect">
            <a:avLst/>
          </a:prstGeom>
          <a:noFill/>
        </p:spPr>
        <p:txBody>
          <a:bodyPr wrap="none" rtlCol="0">
            <a:spAutoFit/>
          </a:bodyPr>
          <a:lstStyle/>
          <a:p>
            <a:r>
              <a:rPr lang="en-GB" sz="1200" dirty="0"/>
              <a:t>125</a:t>
            </a:r>
          </a:p>
        </p:txBody>
      </p:sp>
      <p:sp>
        <p:nvSpPr>
          <p:cNvPr id="56" name="Rectangle 55">
            <a:extLst>
              <a:ext uri="{FF2B5EF4-FFF2-40B4-BE49-F238E27FC236}">
                <a16:creationId xmlns:a16="http://schemas.microsoft.com/office/drawing/2014/main" id="{DFAB5DB5-5A34-464A-B2EC-FC4EF6C9D430}"/>
              </a:ext>
            </a:extLst>
          </p:cNvPr>
          <p:cNvSpPr/>
          <p:nvPr/>
        </p:nvSpPr>
        <p:spPr>
          <a:xfrm>
            <a:off x="8737067" y="2137398"/>
            <a:ext cx="369624" cy="303281"/>
          </a:xfrm>
          <a:prstGeom prst="rect">
            <a:avLst/>
          </a:prstGeom>
          <a:solidFill>
            <a:srgbClr val="0064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87763C3A-8B1E-475E-ADD9-70D674EC72B7}"/>
              </a:ext>
            </a:extLst>
          </p:cNvPr>
          <p:cNvSpPr/>
          <p:nvPr/>
        </p:nvSpPr>
        <p:spPr>
          <a:xfrm>
            <a:off x="8240243" y="2132758"/>
            <a:ext cx="369624" cy="303281"/>
          </a:xfrm>
          <a:prstGeom prst="rect">
            <a:avLst/>
          </a:prstGeom>
          <a:solidFill>
            <a:srgbClr val="00000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itle 1">
            <a:extLst>
              <a:ext uri="{FF2B5EF4-FFF2-40B4-BE49-F238E27FC236}">
                <a16:creationId xmlns:a16="http://schemas.microsoft.com/office/drawing/2014/main" id="{F9AD5B34-D750-4FF7-8DBC-C52BCB07C558}"/>
              </a:ext>
            </a:extLst>
          </p:cNvPr>
          <p:cNvSpPr>
            <a:spLocks noGrp="1"/>
          </p:cNvSpPr>
          <p:nvPr>
            <p:ph type="title"/>
          </p:nvPr>
        </p:nvSpPr>
        <p:spPr>
          <a:xfrm>
            <a:off x="-1" y="5308"/>
            <a:ext cx="12191999" cy="576984"/>
          </a:xfrm>
          <a:solidFill>
            <a:schemeClr val="accent5">
              <a:lumMod val="75000"/>
            </a:schemeClr>
          </a:solidFill>
        </p:spPr>
        <p:txBody>
          <a:bodyPr>
            <a:normAutofit/>
          </a:bodyPr>
          <a:lstStyle/>
          <a:p>
            <a:r>
              <a:rPr lang="en-GB" sz="2800" b="1" u="sng" dirty="0">
                <a:solidFill>
                  <a:schemeClr val="bg1"/>
                </a:solidFill>
              </a:rPr>
              <a:t>RBG </a:t>
            </a:r>
            <a:r>
              <a:rPr lang="en-GB" sz="2800" b="1" u="sng" dirty="0" err="1">
                <a:solidFill>
                  <a:schemeClr val="bg1"/>
                </a:solidFill>
              </a:rPr>
              <a:t>Color</a:t>
            </a:r>
            <a:r>
              <a:rPr lang="en-GB" sz="2800" b="1" u="sng" dirty="0">
                <a:solidFill>
                  <a:schemeClr val="bg1"/>
                </a:solidFill>
              </a:rPr>
              <a:t> Space</a:t>
            </a:r>
          </a:p>
        </p:txBody>
      </p:sp>
      <p:sp>
        <p:nvSpPr>
          <p:cNvPr id="3" name="Rectangle 2">
            <a:extLst>
              <a:ext uri="{FF2B5EF4-FFF2-40B4-BE49-F238E27FC236}">
                <a16:creationId xmlns:a16="http://schemas.microsoft.com/office/drawing/2014/main" id="{EA6FEC2B-38E8-4E06-8A5B-B7E3BB6FCAC3}"/>
              </a:ext>
            </a:extLst>
          </p:cNvPr>
          <p:cNvSpPr/>
          <p:nvPr/>
        </p:nvSpPr>
        <p:spPr>
          <a:xfrm>
            <a:off x="1336134" y="3876675"/>
            <a:ext cx="1149790" cy="83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6312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F0AC5E-DF8B-4AE9-8124-482C3C2350DE}"/>
              </a:ext>
            </a:extLst>
          </p:cNvPr>
          <p:cNvPicPr>
            <a:picLocks noChangeAspect="1"/>
          </p:cNvPicPr>
          <p:nvPr/>
        </p:nvPicPr>
        <p:blipFill>
          <a:blip r:embed="rId2"/>
          <a:stretch>
            <a:fillRect/>
          </a:stretch>
        </p:blipFill>
        <p:spPr>
          <a:xfrm>
            <a:off x="7425366" y="780649"/>
            <a:ext cx="3857625" cy="3352800"/>
          </a:xfrm>
          <a:prstGeom prst="rect">
            <a:avLst/>
          </a:prstGeom>
        </p:spPr>
      </p:pic>
      <p:sp>
        <p:nvSpPr>
          <p:cNvPr id="53" name="TextBox 52">
            <a:extLst>
              <a:ext uri="{FF2B5EF4-FFF2-40B4-BE49-F238E27FC236}">
                <a16:creationId xmlns:a16="http://schemas.microsoft.com/office/drawing/2014/main" id="{77A2BF88-AD1F-44E4-BA61-D225504796AE}"/>
              </a:ext>
            </a:extLst>
          </p:cNvPr>
          <p:cNvSpPr txBox="1"/>
          <p:nvPr/>
        </p:nvSpPr>
        <p:spPr>
          <a:xfrm>
            <a:off x="7831421" y="1612714"/>
            <a:ext cx="590226" cy="276999"/>
          </a:xfrm>
          <a:prstGeom prst="rect">
            <a:avLst/>
          </a:prstGeom>
          <a:noFill/>
        </p:spPr>
        <p:txBody>
          <a:bodyPr wrap="none" rtlCol="0">
            <a:spAutoFit/>
          </a:bodyPr>
          <a:lstStyle/>
          <a:p>
            <a:r>
              <a:rPr lang="en-GB" sz="1200" dirty="0"/>
              <a:t>(0,0,0)</a:t>
            </a:r>
          </a:p>
        </p:txBody>
      </p:sp>
      <p:sp>
        <p:nvSpPr>
          <p:cNvPr id="54" name="TextBox 53">
            <a:extLst>
              <a:ext uri="{FF2B5EF4-FFF2-40B4-BE49-F238E27FC236}">
                <a16:creationId xmlns:a16="http://schemas.microsoft.com/office/drawing/2014/main" id="{DA061B22-E77A-4C5F-8AC9-E05BFEE285F9}"/>
              </a:ext>
            </a:extLst>
          </p:cNvPr>
          <p:cNvSpPr txBox="1"/>
          <p:nvPr/>
        </p:nvSpPr>
        <p:spPr>
          <a:xfrm>
            <a:off x="8301786" y="1759419"/>
            <a:ext cx="590226" cy="276999"/>
          </a:xfrm>
          <a:prstGeom prst="rect">
            <a:avLst/>
          </a:prstGeom>
          <a:noFill/>
        </p:spPr>
        <p:txBody>
          <a:bodyPr wrap="none" rtlCol="0">
            <a:spAutoFit/>
          </a:bodyPr>
          <a:lstStyle/>
          <a:p>
            <a:r>
              <a:rPr lang="en-GB" sz="1200" dirty="0"/>
              <a:t>(0,1,0)</a:t>
            </a:r>
          </a:p>
        </p:txBody>
      </p:sp>
      <p:sp>
        <p:nvSpPr>
          <p:cNvPr id="55" name="TextBox 54">
            <a:extLst>
              <a:ext uri="{FF2B5EF4-FFF2-40B4-BE49-F238E27FC236}">
                <a16:creationId xmlns:a16="http://schemas.microsoft.com/office/drawing/2014/main" id="{06DA6DFC-FB69-4F64-88CD-9C7E4B77CB17}"/>
              </a:ext>
            </a:extLst>
          </p:cNvPr>
          <p:cNvSpPr txBox="1"/>
          <p:nvPr/>
        </p:nvSpPr>
        <p:spPr>
          <a:xfrm>
            <a:off x="8864791" y="2028410"/>
            <a:ext cx="590226" cy="276999"/>
          </a:xfrm>
          <a:prstGeom prst="rect">
            <a:avLst/>
          </a:prstGeom>
          <a:noFill/>
        </p:spPr>
        <p:txBody>
          <a:bodyPr wrap="none" rtlCol="0">
            <a:spAutoFit/>
          </a:bodyPr>
          <a:lstStyle/>
          <a:p>
            <a:r>
              <a:rPr lang="en-GB" sz="1200" dirty="0"/>
              <a:t>(0,2,0)</a:t>
            </a:r>
          </a:p>
        </p:txBody>
      </p:sp>
      <p:sp>
        <p:nvSpPr>
          <p:cNvPr id="56" name="TextBox 55">
            <a:extLst>
              <a:ext uri="{FF2B5EF4-FFF2-40B4-BE49-F238E27FC236}">
                <a16:creationId xmlns:a16="http://schemas.microsoft.com/office/drawing/2014/main" id="{D0DAF708-9D80-4344-9CCD-DE8FB3ECA3AB}"/>
              </a:ext>
            </a:extLst>
          </p:cNvPr>
          <p:cNvSpPr txBox="1"/>
          <p:nvPr/>
        </p:nvSpPr>
        <p:spPr>
          <a:xfrm>
            <a:off x="7863576" y="2204306"/>
            <a:ext cx="473206" cy="276999"/>
          </a:xfrm>
          <a:prstGeom prst="rect">
            <a:avLst/>
          </a:prstGeom>
          <a:noFill/>
        </p:spPr>
        <p:txBody>
          <a:bodyPr wrap="none" rtlCol="0">
            <a:spAutoFit/>
          </a:bodyPr>
          <a:lstStyle/>
          <a:p>
            <a:r>
              <a:rPr lang="en-GB" sz="1200" dirty="0"/>
              <a:t>(1,0)</a:t>
            </a:r>
          </a:p>
        </p:txBody>
      </p:sp>
      <p:sp>
        <p:nvSpPr>
          <p:cNvPr id="57" name="TextBox 56">
            <a:extLst>
              <a:ext uri="{FF2B5EF4-FFF2-40B4-BE49-F238E27FC236}">
                <a16:creationId xmlns:a16="http://schemas.microsoft.com/office/drawing/2014/main" id="{6430F5FE-C44E-442C-BFA1-821DA60CA610}"/>
              </a:ext>
            </a:extLst>
          </p:cNvPr>
          <p:cNvSpPr txBox="1"/>
          <p:nvPr/>
        </p:nvSpPr>
        <p:spPr>
          <a:xfrm>
            <a:off x="7847232" y="2807934"/>
            <a:ext cx="473206" cy="276999"/>
          </a:xfrm>
          <a:prstGeom prst="rect">
            <a:avLst/>
          </a:prstGeom>
          <a:noFill/>
        </p:spPr>
        <p:txBody>
          <a:bodyPr wrap="none" rtlCol="0">
            <a:spAutoFit/>
          </a:bodyPr>
          <a:lstStyle/>
          <a:p>
            <a:r>
              <a:rPr lang="en-GB" sz="1200" dirty="0"/>
              <a:t>(2,0)</a:t>
            </a:r>
          </a:p>
        </p:txBody>
      </p:sp>
      <p:sp>
        <p:nvSpPr>
          <p:cNvPr id="58" name="TextBox 57">
            <a:extLst>
              <a:ext uri="{FF2B5EF4-FFF2-40B4-BE49-F238E27FC236}">
                <a16:creationId xmlns:a16="http://schemas.microsoft.com/office/drawing/2014/main" id="{0D9F0DD2-5B38-4DE8-A04A-34434138E27D}"/>
              </a:ext>
            </a:extLst>
          </p:cNvPr>
          <p:cNvSpPr txBox="1"/>
          <p:nvPr/>
        </p:nvSpPr>
        <p:spPr>
          <a:xfrm>
            <a:off x="8774992" y="3273147"/>
            <a:ext cx="473206" cy="276999"/>
          </a:xfrm>
          <a:prstGeom prst="rect">
            <a:avLst/>
          </a:prstGeom>
          <a:noFill/>
        </p:spPr>
        <p:txBody>
          <a:bodyPr wrap="none" rtlCol="0">
            <a:spAutoFit/>
          </a:bodyPr>
          <a:lstStyle/>
          <a:p>
            <a:r>
              <a:rPr lang="en-GB" sz="1200" dirty="0"/>
              <a:t>(2,2)</a:t>
            </a:r>
          </a:p>
        </p:txBody>
      </p:sp>
      <p:sp>
        <p:nvSpPr>
          <p:cNvPr id="59" name="TextBox 58">
            <a:extLst>
              <a:ext uri="{FF2B5EF4-FFF2-40B4-BE49-F238E27FC236}">
                <a16:creationId xmlns:a16="http://schemas.microsoft.com/office/drawing/2014/main" id="{787F7C82-FE34-482F-B075-EF7F8249F4D3}"/>
              </a:ext>
            </a:extLst>
          </p:cNvPr>
          <p:cNvSpPr txBox="1"/>
          <p:nvPr/>
        </p:nvSpPr>
        <p:spPr>
          <a:xfrm>
            <a:off x="8857921" y="2669434"/>
            <a:ext cx="473206" cy="276999"/>
          </a:xfrm>
          <a:prstGeom prst="rect">
            <a:avLst/>
          </a:prstGeom>
          <a:noFill/>
        </p:spPr>
        <p:txBody>
          <a:bodyPr wrap="none" rtlCol="0">
            <a:spAutoFit/>
          </a:bodyPr>
          <a:lstStyle/>
          <a:p>
            <a:r>
              <a:rPr lang="en-GB" sz="1200" dirty="0"/>
              <a:t>(1,2)</a:t>
            </a:r>
          </a:p>
        </p:txBody>
      </p:sp>
      <p:sp>
        <p:nvSpPr>
          <p:cNvPr id="60" name="TextBox 59">
            <a:extLst>
              <a:ext uri="{FF2B5EF4-FFF2-40B4-BE49-F238E27FC236}">
                <a16:creationId xmlns:a16="http://schemas.microsoft.com/office/drawing/2014/main" id="{525A42A7-C8CE-4866-9202-EA8358260BDD}"/>
              </a:ext>
            </a:extLst>
          </p:cNvPr>
          <p:cNvSpPr txBox="1"/>
          <p:nvPr/>
        </p:nvSpPr>
        <p:spPr>
          <a:xfrm>
            <a:off x="8345134" y="3063302"/>
            <a:ext cx="473206" cy="276999"/>
          </a:xfrm>
          <a:prstGeom prst="rect">
            <a:avLst/>
          </a:prstGeom>
          <a:noFill/>
        </p:spPr>
        <p:txBody>
          <a:bodyPr wrap="square" rtlCol="0">
            <a:spAutoFit/>
          </a:bodyPr>
          <a:lstStyle/>
          <a:p>
            <a:r>
              <a:rPr lang="en-GB" sz="1200" dirty="0"/>
              <a:t>(2,1)</a:t>
            </a:r>
          </a:p>
        </p:txBody>
      </p:sp>
      <p:sp>
        <p:nvSpPr>
          <p:cNvPr id="61" name="TextBox 60">
            <a:extLst>
              <a:ext uri="{FF2B5EF4-FFF2-40B4-BE49-F238E27FC236}">
                <a16:creationId xmlns:a16="http://schemas.microsoft.com/office/drawing/2014/main" id="{F1608C3A-1952-4BC8-84C5-281246D9D152}"/>
              </a:ext>
            </a:extLst>
          </p:cNvPr>
          <p:cNvSpPr txBox="1"/>
          <p:nvPr/>
        </p:nvSpPr>
        <p:spPr>
          <a:xfrm>
            <a:off x="9331127" y="1975457"/>
            <a:ext cx="590226" cy="276999"/>
          </a:xfrm>
          <a:prstGeom prst="rect">
            <a:avLst/>
          </a:prstGeom>
          <a:noFill/>
        </p:spPr>
        <p:txBody>
          <a:bodyPr wrap="none" rtlCol="0">
            <a:spAutoFit/>
          </a:bodyPr>
          <a:lstStyle/>
          <a:p>
            <a:r>
              <a:rPr lang="en-GB" sz="1200" dirty="0"/>
              <a:t>(0,2,0)</a:t>
            </a:r>
          </a:p>
        </p:txBody>
      </p:sp>
      <p:sp>
        <p:nvSpPr>
          <p:cNvPr id="62" name="TextBox 61">
            <a:extLst>
              <a:ext uri="{FF2B5EF4-FFF2-40B4-BE49-F238E27FC236}">
                <a16:creationId xmlns:a16="http://schemas.microsoft.com/office/drawing/2014/main" id="{1ECC5949-CA09-42DE-BA4E-8D4AE8DCCB73}"/>
              </a:ext>
            </a:extLst>
          </p:cNvPr>
          <p:cNvSpPr txBox="1"/>
          <p:nvPr/>
        </p:nvSpPr>
        <p:spPr>
          <a:xfrm>
            <a:off x="9420926" y="2608690"/>
            <a:ext cx="473206" cy="276999"/>
          </a:xfrm>
          <a:prstGeom prst="rect">
            <a:avLst/>
          </a:prstGeom>
          <a:noFill/>
        </p:spPr>
        <p:txBody>
          <a:bodyPr wrap="none" rtlCol="0">
            <a:spAutoFit/>
          </a:bodyPr>
          <a:lstStyle/>
          <a:p>
            <a:r>
              <a:rPr lang="en-GB" sz="1200" dirty="0"/>
              <a:t>(1,2)</a:t>
            </a:r>
          </a:p>
        </p:txBody>
      </p:sp>
      <p:sp>
        <p:nvSpPr>
          <p:cNvPr id="64" name="TextBox 63">
            <a:extLst>
              <a:ext uri="{FF2B5EF4-FFF2-40B4-BE49-F238E27FC236}">
                <a16:creationId xmlns:a16="http://schemas.microsoft.com/office/drawing/2014/main" id="{EDE6642E-5354-4D4A-8662-9FDC9639779E}"/>
              </a:ext>
            </a:extLst>
          </p:cNvPr>
          <p:cNvSpPr txBox="1"/>
          <p:nvPr/>
        </p:nvSpPr>
        <p:spPr>
          <a:xfrm>
            <a:off x="9420926" y="3235306"/>
            <a:ext cx="473206" cy="276999"/>
          </a:xfrm>
          <a:prstGeom prst="rect">
            <a:avLst/>
          </a:prstGeom>
          <a:noFill/>
        </p:spPr>
        <p:txBody>
          <a:bodyPr wrap="none" rtlCol="0">
            <a:spAutoFit/>
          </a:bodyPr>
          <a:lstStyle/>
          <a:p>
            <a:r>
              <a:rPr lang="en-GB" sz="1200" dirty="0"/>
              <a:t>(2,2)</a:t>
            </a:r>
          </a:p>
        </p:txBody>
      </p:sp>
      <p:cxnSp>
        <p:nvCxnSpPr>
          <p:cNvPr id="66" name="Straight Arrow Connector 65">
            <a:extLst>
              <a:ext uri="{FF2B5EF4-FFF2-40B4-BE49-F238E27FC236}">
                <a16:creationId xmlns:a16="http://schemas.microsoft.com/office/drawing/2014/main" id="{97760724-A3F3-49BD-B985-579D4ECC2975}"/>
              </a:ext>
            </a:extLst>
          </p:cNvPr>
          <p:cNvCxnSpPr/>
          <p:nvPr/>
        </p:nvCxnSpPr>
        <p:spPr>
          <a:xfrm flipV="1">
            <a:off x="9351605" y="3879119"/>
            <a:ext cx="86756" cy="1034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959A7A3-1420-419D-9BDE-3B9FD5FDA63C}"/>
              </a:ext>
            </a:extLst>
          </p:cNvPr>
          <p:cNvSpPr txBox="1"/>
          <p:nvPr/>
        </p:nvSpPr>
        <p:spPr>
          <a:xfrm>
            <a:off x="10873122" y="4296001"/>
            <a:ext cx="572593" cy="369332"/>
          </a:xfrm>
          <a:prstGeom prst="rect">
            <a:avLst/>
          </a:prstGeom>
          <a:noFill/>
        </p:spPr>
        <p:txBody>
          <a:bodyPr wrap="none" rtlCol="0">
            <a:spAutoFit/>
          </a:bodyPr>
          <a:lstStyle/>
          <a:p>
            <a:r>
              <a:rPr lang="en-GB" b="1" dirty="0">
                <a:solidFill>
                  <a:srgbClr val="FF0000"/>
                </a:solidFill>
              </a:rPr>
              <a:t>RED</a:t>
            </a:r>
          </a:p>
        </p:txBody>
      </p:sp>
      <p:cxnSp>
        <p:nvCxnSpPr>
          <p:cNvPr id="68" name="Straight Arrow Connector 67">
            <a:extLst>
              <a:ext uri="{FF2B5EF4-FFF2-40B4-BE49-F238E27FC236}">
                <a16:creationId xmlns:a16="http://schemas.microsoft.com/office/drawing/2014/main" id="{F8457579-3364-4179-81B7-41D363CF5CFF}"/>
              </a:ext>
            </a:extLst>
          </p:cNvPr>
          <p:cNvCxnSpPr/>
          <p:nvPr/>
        </p:nvCxnSpPr>
        <p:spPr>
          <a:xfrm flipV="1">
            <a:off x="10222216" y="3451778"/>
            <a:ext cx="86756" cy="1034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7AAED51-9FE1-4E52-A745-D9306A9830D3}"/>
              </a:ext>
            </a:extLst>
          </p:cNvPr>
          <p:cNvSpPr txBox="1"/>
          <p:nvPr/>
        </p:nvSpPr>
        <p:spPr>
          <a:xfrm>
            <a:off x="9073810" y="4862803"/>
            <a:ext cx="694232" cy="369332"/>
          </a:xfrm>
          <a:prstGeom prst="rect">
            <a:avLst/>
          </a:prstGeom>
          <a:noFill/>
        </p:spPr>
        <p:txBody>
          <a:bodyPr wrap="square" rtlCol="0">
            <a:spAutoFit/>
          </a:bodyPr>
          <a:lstStyle/>
          <a:p>
            <a:r>
              <a:rPr lang="en-GB" b="1" dirty="0">
                <a:solidFill>
                  <a:srgbClr val="0070C0"/>
                </a:solidFill>
              </a:rPr>
              <a:t>Blue</a:t>
            </a:r>
          </a:p>
        </p:txBody>
      </p:sp>
      <p:sp>
        <p:nvSpPr>
          <p:cNvPr id="70" name="TextBox 69">
            <a:extLst>
              <a:ext uri="{FF2B5EF4-FFF2-40B4-BE49-F238E27FC236}">
                <a16:creationId xmlns:a16="http://schemas.microsoft.com/office/drawing/2014/main" id="{E8D1AF80-D3C5-4E0D-96A1-DC805473DE2A}"/>
              </a:ext>
            </a:extLst>
          </p:cNvPr>
          <p:cNvSpPr txBox="1"/>
          <p:nvPr/>
        </p:nvSpPr>
        <p:spPr>
          <a:xfrm>
            <a:off x="9926175" y="4402388"/>
            <a:ext cx="765594" cy="369332"/>
          </a:xfrm>
          <a:prstGeom prst="rect">
            <a:avLst/>
          </a:prstGeom>
          <a:noFill/>
        </p:spPr>
        <p:txBody>
          <a:bodyPr wrap="none" rtlCol="0">
            <a:spAutoFit/>
          </a:bodyPr>
          <a:lstStyle/>
          <a:p>
            <a:r>
              <a:rPr lang="en-GB" b="1" dirty="0">
                <a:solidFill>
                  <a:srgbClr val="00B050"/>
                </a:solidFill>
              </a:rPr>
              <a:t>Green</a:t>
            </a:r>
          </a:p>
        </p:txBody>
      </p:sp>
      <p:cxnSp>
        <p:nvCxnSpPr>
          <p:cNvPr id="71" name="Straight Arrow Connector 70">
            <a:extLst>
              <a:ext uri="{FF2B5EF4-FFF2-40B4-BE49-F238E27FC236}">
                <a16:creationId xmlns:a16="http://schemas.microsoft.com/office/drawing/2014/main" id="{177D2B97-F85D-4069-ABA9-6498A5E778AB}"/>
              </a:ext>
            </a:extLst>
          </p:cNvPr>
          <p:cNvCxnSpPr>
            <a:cxnSpLocks/>
          </p:cNvCxnSpPr>
          <p:nvPr/>
        </p:nvCxnSpPr>
        <p:spPr>
          <a:xfrm flipH="1" flipV="1">
            <a:off x="10744579" y="3321356"/>
            <a:ext cx="225828" cy="1074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8CCB92F7-5760-4022-AEBA-512FD1AAC1DD}"/>
              </a:ext>
            </a:extLst>
          </p:cNvPr>
          <p:cNvSpPr txBox="1"/>
          <p:nvPr/>
        </p:nvSpPr>
        <p:spPr>
          <a:xfrm>
            <a:off x="9894132" y="1792233"/>
            <a:ext cx="590226" cy="276999"/>
          </a:xfrm>
          <a:prstGeom prst="rect">
            <a:avLst/>
          </a:prstGeom>
          <a:noFill/>
        </p:spPr>
        <p:txBody>
          <a:bodyPr wrap="none" rtlCol="0">
            <a:spAutoFit/>
          </a:bodyPr>
          <a:lstStyle/>
          <a:p>
            <a:r>
              <a:rPr lang="en-GB" sz="1200" dirty="0"/>
              <a:t>(0,2,1)</a:t>
            </a:r>
          </a:p>
        </p:txBody>
      </p:sp>
      <p:sp>
        <p:nvSpPr>
          <p:cNvPr id="74" name="TextBox 73">
            <a:extLst>
              <a:ext uri="{FF2B5EF4-FFF2-40B4-BE49-F238E27FC236}">
                <a16:creationId xmlns:a16="http://schemas.microsoft.com/office/drawing/2014/main" id="{1A6D51B1-5E96-42B7-9916-8D384519667A}"/>
              </a:ext>
            </a:extLst>
          </p:cNvPr>
          <p:cNvSpPr txBox="1"/>
          <p:nvPr/>
        </p:nvSpPr>
        <p:spPr>
          <a:xfrm>
            <a:off x="10391044" y="1611257"/>
            <a:ext cx="590226" cy="276999"/>
          </a:xfrm>
          <a:prstGeom prst="rect">
            <a:avLst/>
          </a:prstGeom>
          <a:noFill/>
        </p:spPr>
        <p:txBody>
          <a:bodyPr wrap="none" rtlCol="0">
            <a:spAutoFit/>
          </a:bodyPr>
          <a:lstStyle/>
          <a:p>
            <a:r>
              <a:rPr lang="en-GB" sz="1200" dirty="0"/>
              <a:t>(0,2,2)</a:t>
            </a:r>
          </a:p>
        </p:txBody>
      </p:sp>
      <p:sp>
        <p:nvSpPr>
          <p:cNvPr id="75" name="Arrow: Right 74">
            <a:extLst>
              <a:ext uri="{FF2B5EF4-FFF2-40B4-BE49-F238E27FC236}">
                <a16:creationId xmlns:a16="http://schemas.microsoft.com/office/drawing/2014/main" id="{C9AD148B-FB23-4698-8A8F-21BD199727E8}"/>
              </a:ext>
            </a:extLst>
          </p:cNvPr>
          <p:cNvSpPr/>
          <p:nvPr/>
        </p:nvSpPr>
        <p:spPr>
          <a:xfrm rot="19707407">
            <a:off x="7146627" y="3553592"/>
            <a:ext cx="1000125" cy="603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4A48D470-9A1E-471D-B807-D52246522542}"/>
              </a:ext>
            </a:extLst>
          </p:cNvPr>
          <p:cNvSpPr txBox="1"/>
          <p:nvPr/>
        </p:nvSpPr>
        <p:spPr>
          <a:xfrm>
            <a:off x="6304480" y="4067398"/>
            <a:ext cx="1078041" cy="369332"/>
          </a:xfrm>
          <a:prstGeom prst="rect">
            <a:avLst/>
          </a:prstGeom>
          <a:noFill/>
        </p:spPr>
        <p:txBody>
          <a:bodyPr wrap="square" rtlCol="0">
            <a:spAutoFit/>
          </a:bodyPr>
          <a:lstStyle/>
          <a:p>
            <a:r>
              <a:rPr lang="en-GB" dirty="0"/>
              <a:t>Viewing</a:t>
            </a:r>
          </a:p>
        </p:txBody>
      </p:sp>
      <p:sp>
        <p:nvSpPr>
          <p:cNvPr id="77" name="TextBox 76">
            <a:extLst>
              <a:ext uri="{FF2B5EF4-FFF2-40B4-BE49-F238E27FC236}">
                <a16:creationId xmlns:a16="http://schemas.microsoft.com/office/drawing/2014/main" id="{A6C10D43-5FCD-4705-BA0C-FA1D0064EDEC}"/>
              </a:ext>
            </a:extLst>
          </p:cNvPr>
          <p:cNvSpPr txBox="1"/>
          <p:nvPr/>
        </p:nvSpPr>
        <p:spPr>
          <a:xfrm>
            <a:off x="7570635" y="5349651"/>
            <a:ext cx="3561939" cy="646331"/>
          </a:xfrm>
          <a:prstGeom prst="rect">
            <a:avLst/>
          </a:prstGeom>
          <a:noFill/>
        </p:spPr>
        <p:txBody>
          <a:bodyPr wrap="square" rtlCol="0">
            <a:spAutoFit/>
          </a:bodyPr>
          <a:lstStyle/>
          <a:p>
            <a:r>
              <a:rPr lang="en-GB" b="1" u="sng" dirty="0"/>
              <a:t>3x3 pixel </a:t>
            </a:r>
            <a:r>
              <a:rPr lang="en-GB" b="1" u="sng" dirty="0" err="1"/>
              <a:t>Color</a:t>
            </a:r>
            <a:r>
              <a:rPr lang="en-GB" b="1" u="sng" dirty="0"/>
              <a:t> Image</a:t>
            </a:r>
          </a:p>
          <a:p>
            <a:r>
              <a:rPr lang="en-GB" b="1" u="sng" dirty="0"/>
              <a:t>With 3 channels</a:t>
            </a:r>
          </a:p>
        </p:txBody>
      </p:sp>
      <p:sp>
        <p:nvSpPr>
          <p:cNvPr id="2" name="Rectangle 1">
            <a:extLst>
              <a:ext uri="{FF2B5EF4-FFF2-40B4-BE49-F238E27FC236}">
                <a16:creationId xmlns:a16="http://schemas.microsoft.com/office/drawing/2014/main" id="{ED7CBAF2-5DBC-4704-B5AC-F4B780625A59}"/>
              </a:ext>
            </a:extLst>
          </p:cNvPr>
          <p:cNvSpPr>
            <a:spLocks noChangeArrowheads="1"/>
          </p:cNvSpPr>
          <p:nvPr/>
        </p:nvSpPr>
        <p:spPr bwMode="auto">
          <a:xfrm rot="20244614">
            <a:off x="8069830" y="818945"/>
            <a:ext cx="1177243" cy="1692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163, 136, 113]</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E4A41890-4F59-478C-B856-99C9DE864918}"/>
              </a:ext>
            </a:extLst>
          </p:cNvPr>
          <p:cNvSpPr>
            <a:spLocks noChangeArrowheads="1"/>
          </p:cNvSpPr>
          <p:nvPr/>
        </p:nvSpPr>
        <p:spPr bwMode="auto">
          <a:xfrm rot="20251641">
            <a:off x="8790303" y="1315977"/>
            <a:ext cx="1323881" cy="1692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160, 130, 111]</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7">
            <a:extLst>
              <a:ext uri="{FF2B5EF4-FFF2-40B4-BE49-F238E27FC236}">
                <a16:creationId xmlns:a16="http://schemas.microsoft.com/office/drawing/2014/main" id="{1804EB57-484D-4CC8-A3B4-47D75D78951A}"/>
              </a:ext>
            </a:extLst>
          </p:cNvPr>
          <p:cNvSpPr/>
          <p:nvPr/>
        </p:nvSpPr>
        <p:spPr>
          <a:xfrm>
            <a:off x="172883" y="2637035"/>
            <a:ext cx="369624" cy="3032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573E0EA6-B376-4F1A-82D3-D5D554669B64}"/>
              </a:ext>
            </a:extLst>
          </p:cNvPr>
          <p:cNvSpPr/>
          <p:nvPr/>
        </p:nvSpPr>
        <p:spPr>
          <a:xfrm>
            <a:off x="3017138" y="2605617"/>
            <a:ext cx="369624" cy="3032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ECCA6798-F7C3-4FF6-88E0-EBCA81AD51C1}"/>
              </a:ext>
            </a:extLst>
          </p:cNvPr>
          <p:cNvSpPr/>
          <p:nvPr/>
        </p:nvSpPr>
        <p:spPr>
          <a:xfrm>
            <a:off x="2449386" y="2623727"/>
            <a:ext cx="369624" cy="303281"/>
          </a:xfrm>
          <a:prstGeom prst="rect">
            <a:avLst/>
          </a:prstGeom>
          <a:solidFill>
            <a:srgbClr val="C8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1" name="Straight Connector 80">
            <a:extLst>
              <a:ext uri="{FF2B5EF4-FFF2-40B4-BE49-F238E27FC236}">
                <a16:creationId xmlns:a16="http://schemas.microsoft.com/office/drawing/2014/main" id="{1FD49599-FC6E-4E2C-8EB5-311BC829D4E4}"/>
              </a:ext>
            </a:extLst>
          </p:cNvPr>
          <p:cNvCxnSpPr>
            <a:cxnSpLocks/>
          </p:cNvCxnSpPr>
          <p:nvPr/>
        </p:nvCxnSpPr>
        <p:spPr>
          <a:xfrm>
            <a:off x="1159711" y="2940316"/>
            <a:ext cx="114979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9A06054-399C-4994-94FD-0C91A6A683E8}"/>
              </a:ext>
            </a:extLst>
          </p:cNvPr>
          <p:cNvSpPr txBox="1"/>
          <p:nvPr/>
        </p:nvSpPr>
        <p:spPr>
          <a:xfrm>
            <a:off x="240740" y="3079990"/>
            <a:ext cx="263214" cy="276999"/>
          </a:xfrm>
          <a:prstGeom prst="rect">
            <a:avLst/>
          </a:prstGeom>
          <a:noFill/>
        </p:spPr>
        <p:txBody>
          <a:bodyPr wrap="none" rtlCol="0">
            <a:spAutoFit/>
          </a:bodyPr>
          <a:lstStyle/>
          <a:p>
            <a:r>
              <a:rPr lang="en-GB" sz="1200" dirty="0"/>
              <a:t>0</a:t>
            </a:r>
          </a:p>
        </p:txBody>
      </p:sp>
      <p:sp>
        <p:nvSpPr>
          <p:cNvPr id="83" name="TextBox 82">
            <a:extLst>
              <a:ext uri="{FF2B5EF4-FFF2-40B4-BE49-F238E27FC236}">
                <a16:creationId xmlns:a16="http://schemas.microsoft.com/office/drawing/2014/main" id="{023F76EA-0036-4CD9-992E-E005527BD4D8}"/>
              </a:ext>
            </a:extLst>
          </p:cNvPr>
          <p:cNvSpPr txBox="1"/>
          <p:nvPr/>
        </p:nvSpPr>
        <p:spPr>
          <a:xfrm>
            <a:off x="746285" y="3041824"/>
            <a:ext cx="420308" cy="276999"/>
          </a:xfrm>
          <a:prstGeom prst="rect">
            <a:avLst/>
          </a:prstGeom>
          <a:noFill/>
        </p:spPr>
        <p:txBody>
          <a:bodyPr wrap="none" rtlCol="0">
            <a:spAutoFit/>
          </a:bodyPr>
          <a:lstStyle/>
          <a:p>
            <a:r>
              <a:rPr lang="en-GB" sz="1200" dirty="0"/>
              <a:t>100</a:t>
            </a:r>
          </a:p>
        </p:txBody>
      </p:sp>
      <p:sp>
        <p:nvSpPr>
          <p:cNvPr id="84" name="TextBox 83">
            <a:extLst>
              <a:ext uri="{FF2B5EF4-FFF2-40B4-BE49-F238E27FC236}">
                <a16:creationId xmlns:a16="http://schemas.microsoft.com/office/drawing/2014/main" id="{9DF05CE9-4029-4AD7-AB1B-ECB9F33F3ED7}"/>
              </a:ext>
            </a:extLst>
          </p:cNvPr>
          <p:cNvSpPr txBox="1"/>
          <p:nvPr/>
        </p:nvSpPr>
        <p:spPr>
          <a:xfrm>
            <a:off x="2441716" y="3069447"/>
            <a:ext cx="420308" cy="276999"/>
          </a:xfrm>
          <a:prstGeom prst="rect">
            <a:avLst/>
          </a:prstGeom>
          <a:noFill/>
        </p:spPr>
        <p:txBody>
          <a:bodyPr wrap="none" rtlCol="0">
            <a:spAutoFit/>
          </a:bodyPr>
          <a:lstStyle/>
          <a:p>
            <a:r>
              <a:rPr lang="en-GB" sz="1200" dirty="0"/>
              <a:t>253</a:t>
            </a:r>
          </a:p>
        </p:txBody>
      </p:sp>
      <p:sp>
        <p:nvSpPr>
          <p:cNvPr id="85" name="TextBox 84">
            <a:extLst>
              <a:ext uri="{FF2B5EF4-FFF2-40B4-BE49-F238E27FC236}">
                <a16:creationId xmlns:a16="http://schemas.microsoft.com/office/drawing/2014/main" id="{B9BEDD5F-9C3D-4B9C-9CA6-8DBFA7FD5D41}"/>
              </a:ext>
            </a:extLst>
          </p:cNvPr>
          <p:cNvSpPr txBox="1"/>
          <p:nvPr/>
        </p:nvSpPr>
        <p:spPr>
          <a:xfrm>
            <a:off x="3176608" y="3035168"/>
            <a:ext cx="420308" cy="276999"/>
          </a:xfrm>
          <a:prstGeom prst="rect">
            <a:avLst/>
          </a:prstGeom>
          <a:noFill/>
        </p:spPr>
        <p:txBody>
          <a:bodyPr wrap="none" rtlCol="0">
            <a:spAutoFit/>
          </a:bodyPr>
          <a:lstStyle/>
          <a:p>
            <a:r>
              <a:rPr lang="en-GB" sz="1200" dirty="0"/>
              <a:t>255</a:t>
            </a:r>
          </a:p>
        </p:txBody>
      </p:sp>
      <p:sp>
        <p:nvSpPr>
          <p:cNvPr id="86" name="TextBox 85">
            <a:extLst>
              <a:ext uri="{FF2B5EF4-FFF2-40B4-BE49-F238E27FC236}">
                <a16:creationId xmlns:a16="http://schemas.microsoft.com/office/drawing/2014/main" id="{5263851C-B8D9-46F7-81EC-14EDD794729B}"/>
              </a:ext>
            </a:extLst>
          </p:cNvPr>
          <p:cNvSpPr txBox="1"/>
          <p:nvPr/>
        </p:nvSpPr>
        <p:spPr>
          <a:xfrm>
            <a:off x="1712292" y="3041824"/>
            <a:ext cx="420308" cy="276999"/>
          </a:xfrm>
          <a:prstGeom prst="rect">
            <a:avLst/>
          </a:prstGeom>
          <a:noFill/>
        </p:spPr>
        <p:txBody>
          <a:bodyPr wrap="none" rtlCol="0">
            <a:spAutoFit/>
          </a:bodyPr>
          <a:lstStyle/>
          <a:p>
            <a:r>
              <a:rPr lang="en-GB" sz="1200" dirty="0"/>
              <a:t>125</a:t>
            </a:r>
          </a:p>
        </p:txBody>
      </p:sp>
      <p:sp>
        <p:nvSpPr>
          <p:cNvPr id="87" name="Rectangle 86">
            <a:extLst>
              <a:ext uri="{FF2B5EF4-FFF2-40B4-BE49-F238E27FC236}">
                <a16:creationId xmlns:a16="http://schemas.microsoft.com/office/drawing/2014/main" id="{C85BE3DB-74E6-49F1-BF07-48FB47CE33DD}"/>
              </a:ext>
            </a:extLst>
          </p:cNvPr>
          <p:cNvSpPr/>
          <p:nvPr/>
        </p:nvSpPr>
        <p:spPr>
          <a:xfrm>
            <a:off x="666297" y="2637034"/>
            <a:ext cx="369624" cy="303281"/>
          </a:xfrm>
          <a:prstGeom prst="rect">
            <a:avLst/>
          </a:prstGeom>
          <a:solidFill>
            <a:srgbClr val="6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TextBox 87">
            <a:extLst>
              <a:ext uri="{FF2B5EF4-FFF2-40B4-BE49-F238E27FC236}">
                <a16:creationId xmlns:a16="http://schemas.microsoft.com/office/drawing/2014/main" id="{3CD17211-9B15-40B1-BC2C-66559CDE38CD}"/>
              </a:ext>
            </a:extLst>
          </p:cNvPr>
          <p:cNvSpPr txBox="1"/>
          <p:nvPr/>
        </p:nvSpPr>
        <p:spPr>
          <a:xfrm>
            <a:off x="68841" y="3346446"/>
            <a:ext cx="3331529" cy="369332"/>
          </a:xfrm>
          <a:prstGeom prst="rect">
            <a:avLst/>
          </a:prstGeom>
          <a:noFill/>
        </p:spPr>
        <p:txBody>
          <a:bodyPr wrap="square" rtlCol="0">
            <a:spAutoFit/>
          </a:bodyPr>
          <a:lstStyle/>
          <a:p>
            <a:r>
              <a:rPr lang="en-GB" b="1" dirty="0"/>
              <a:t>Scale of 0 to 254  for red to white</a:t>
            </a:r>
          </a:p>
        </p:txBody>
      </p:sp>
      <p:sp>
        <p:nvSpPr>
          <p:cNvPr id="89" name="TextBox 88">
            <a:extLst>
              <a:ext uri="{FF2B5EF4-FFF2-40B4-BE49-F238E27FC236}">
                <a16:creationId xmlns:a16="http://schemas.microsoft.com/office/drawing/2014/main" id="{5A343A2E-E373-4052-92BA-4FFC187EC6D8}"/>
              </a:ext>
            </a:extLst>
          </p:cNvPr>
          <p:cNvSpPr txBox="1"/>
          <p:nvPr/>
        </p:nvSpPr>
        <p:spPr>
          <a:xfrm>
            <a:off x="71374" y="4898462"/>
            <a:ext cx="3705602" cy="369332"/>
          </a:xfrm>
          <a:prstGeom prst="rect">
            <a:avLst/>
          </a:prstGeom>
          <a:noFill/>
        </p:spPr>
        <p:txBody>
          <a:bodyPr wrap="square" rtlCol="0">
            <a:spAutoFit/>
          </a:bodyPr>
          <a:lstStyle/>
          <a:p>
            <a:r>
              <a:rPr lang="en-GB" dirty="0"/>
              <a:t>Scale of 0 to 254  for blue to white</a:t>
            </a:r>
          </a:p>
        </p:txBody>
      </p:sp>
      <p:sp>
        <p:nvSpPr>
          <p:cNvPr id="90" name="TextBox 89">
            <a:extLst>
              <a:ext uri="{FF2B5EF4-FFF2-40B4-BE49-F238E27FC236}">
                <a16:creationId xmlns:a16="http://schemas.microsoft.com/office/drawing/2014/main" id="{C9D52402-808F-47EE-B345-A6224EF1EA70}"/>
              </a:ext>
            </a:extLst>
          </p:cNvPr>
          <p:cNvSpPr txBox="1"/>
          <p:nvPr/>
        </p:nvSpPr>
        <p:spPr>
          <a:xfrm>
            <a:off x="68841" y="6450478"/>
            <a:ext cx="3705602" cy="369332"/>
          </a:xfrm>
          <a:prstGeom prst="rect">
            <a:avLst/>
          </a:prstGeom>
          <a:noFill/>
        </p:spPr>
        <p:txBody>
          <a:bodyPr wrap="square" rtlCol="0">
            <a:spAutoFit/>
          </a:bodyPr>
          <a:lstStyle/>
          <a:p>
            <a:r>
              <a:rPr lang="en-GB" dirty="0"/>
              <a:t>Scale of 0 to 254  for green to white</a:t>
            </a:r>
          </a:p>
        </p:txBody>
      </p:sp>
      <p:sp>
        <p:nvSpPr>
          <p:cNvPr id="91" name="Rectangle 90">
            <a:extLst>
              <a:ext uri="{FF2B5EF4-FFF2-40B4-BE49-F238E27FC236}">
                <a16:creationId xmlns:a16="http://schemas.microsoft.com/office/drawing/2014/main" id="{0DBE2C9C-6B09-4F24-AC9F-4C2CBD8ECA0E}"/>
              </a:ext>
            </a:extLst>
          </p:cNvPr>
          <p:cNvSpPr/>
          <p:nvPr/>
        </p:nvSpPr>
        <p:spPr>
          <a:xfrm>
            <a:off x="240740" y="4121821"/>
            <a:ext cx="369624" cy="3032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89C07EBB-45BB-450B-9A54-E19EBD798D93}"/>
              </a:ext>
            </a:extLst>
          </p:cNvPr>
          <p:cNvSpPr/>
          <p:nvPr/>
        </p:nvSpPr>
        <p:spPr>
          <a:xfrm>
            <a:off x="3084995" y="4090403"/>
            <a:ext cx="369624" cy="303281"/>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1CCB3B66-00BB-4540-AD5A-6AE879C6760E}"/>
              </a:ext>
            </a:extLst>
          </p:cNvPr>
          <p:cNvSpPr/>
          <p:nvPr/>
        </p:nvSpPr>
        <p:spPr>
          <a:xfrm>
            <a:off x="2517243" y="4108513"/>
            <a:ext cx="369624" cy="303281"/>
          </a:xfrm>
          <a:prstGeom prst="rect">
            <a:avLst/>
          </a:prstGeom>
          <a:solidFill>
            <a:srgbClr val="0000C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4" name="Straight Connector 93">
            <a:extLst>
              <a:ext uri="{FF2B5EF4-FFF2-40B4-BE49-F238E27FC236}">
                <a16:creationId xmlns:a16="http://schemas.microsoft.com/office/drawing/2014/main" id="{E25BAA07-D67C-430A-9362-C6D6D1F45084}"/>
              </a:ext>
            </a:extLst>
          </p:cNvPr>
          <p:cNvCxnSpPr>
            <a:cxnSpLocks/>
          </p:cNvCxnSpPr>
          <p:nvPr/>
        </p:nvCxnSpPr>
        <p:spPr>
          <a:xfrm>
            <a:off x="1227568" y="4425102"/>
            <a:ext cx="114979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7BBE10FE-5894-4859-95FD-C1E05FB5DCA1}"/>
              </a:ext>
            </a:extLst>
          </p:cNvPr>
          <p:cNvSpPr txBox="1"/>
          <p:nvPr/>
        </p:nvSpPr>
        <p:spPr>
          <a:xfrm>
            <a:off x="308597" y="4564776"/>
            <a:ext cx="263214" cy="276999"/>
          </a:xfrm>
          <a:prstGeom prst="rect">
            <a:avLst/>
          </a:prstGeom>
          <a:noFill/>
        </p:spPr>
        <p:txBody>
          <a:bodyPr wrap="none" rtlCol="0">
            <a:spAutoFit/>
          </a:bodyPr>
          <a:lstStyle/>
          <a:p>
            <a:r>
              <a:rPr lang="en-GB" sz="1200" dirty="0"/>
              <a:t>0</a:t>
            </a:r>
          </a:p>
        </p:txBody>
      </p:sp>
      <p:sp>
        <p:nvSpPr>
          <p:cNvPr id="96" name="TextBox 95">
            <a:extLst>
              <a:ext uri="{FF2B5EF4-FFF2-40B4-BE49-F238E27FC236}">
                <a16:creationId xmlns:a16="http://schemas.microsoft.com/office/drawing/2014/main" id="{3C0BFCE6-2A63-4760-951D-3DEA3421A6D6}"/>
              </a:ext>
            </a:extLst>
          </p:cNvPr>
          <p:cNvSpPr txBox="1"/>
          <p:nvPr/>
        </p:nvSpPr>
        <p:spPr>
          <a:xfrm>
            <a:off x="814142" y="4526610"/>
            <a:ext cx="420308" cy="276999"/>
          </a:xfrm>
          <a:prstGeom prst="rect">
            <a:avLst/>
          </a:prstGeom>
          <a:noFill/>
        </p:spPr>
        <p:txBody>
          <a:bodyPr wrap="none" rtlCol="0">
            <a:spAutoFit/>
          </a:bodyPr>
          <a:lstStyle/>
          <a:p>
            <a:r>
              <a:rPr lang="en-GB" sz="1200" dirty="0"/>
              <a:t>100</a:t>
            </a:r>
          </a:p>
        </p:txBody>
      </p:sp>
      <p:sp>
        <p:nvSpPr>
          <p:cNvPr id="97" name="TextBox 96">
            <a:extLst>
              <a:ext uri="{FF2B5EF4-FFF2-40B4-BE49-F238E27FC236}">
                <a16:creationId xmlns:a16="http://schemas.microsoft.com/office/drawing/2014/main" id="{57AEFA76-9FAC-4D38-8BAF-A7A68E8A1B45}"/>
              </a:ext>
            </a:extLst>
          </p:cNvPr>
          <p:cNvSpPr txBox="1"/>
          <p:nvPr/>
        </p:nvSpPr>
        <p:spPr>
          <a:xfrm>
            <a:off x="2509573" y="4554233"/>
            <a:ext cx="420308" cy="276999"/>
          </a:xfrm>
          <a:prstGeom prst="rect">
            <a:avLst/>
          </a:prstGeom>
          <a:noFill/>
        </p:spPr>
        <p:txBody>
          <a:bodyPr wrap="none" rtlCol="0">
            <a:spAutoFit/>
          </a:bodyPr>
          <a:lstStyle/>
          <a:p>
            <a:r>
              <a:rPr lang="en-GB" sz="1200" dirty="0"/>
              <a:t>253</a:t>
            </a:r>
          </a:p>
        </p:txBody>
      </p:sp>
      <p:sp>
        <p:nvSpPr>
          <p:cNvPr id="98" name="TextBox 97">
            <a:extLst>
              <a:ext uri="{FF2B5EF4-FFF2-40B4-BE49-F238E27FC236}">
                <a16:creationId xmlns:a16="http://schemas.microsoft.com/office/drawing/2014/main" id="{1D656F0B-C4F2-42E7-B966-EFF9FF48806F}"/>
              </a:ext>
            </a:extLst>
          </p:cNvPr>
          <p:cNvSpPr txBox="1"/>
          <p:nvPr/>
        </p:nvSpPr>
        <p:spPr>
          <a:xfrm>
            <a:off x="3244465" y="4519954"/>
            <a:ext cx="420308" cy="276999"/>
          </a:xfrm>
          <a:prstGeom prst="rect">
            <a:avLst/>
          </a:prstGeom>
          <a:noFill/>
        </p:spPr>
        <p:txBody>
          <a:bodyPr wrap="none" rtlCol="0">
            <a:spAutoFit/>
          </a:bodyPr>
          <a:lstStyle/>
          <a:p>
            <a:r>
              <a:rPr lang="en-GB" sz="1200" dirty="0"/>
              <a:t>255</a:t>
            </a:r>
          </a:p>
        </p:txBody>
      </p:sp>
      <p:sp>
        <p:nvSpPr>
          <p:cNvPr id="99" name="TextBox 98">
            <a:extLst>
              <a:ext uri="{FF2B5EF4-FFF2-40B4-BE49-F238E27FC236}">
                <a16:creationId xmlns:a16="http://schemas.microsoft.com/office/drawing/2014/main" id="{4AE6A442-36BC-4A4F-9070-2AADE0B94C12}"/>
              </a:ext>
            </a:extLst>
          </p:cNvPr>
          <p:cNvSpPr txBox="1"/>
          <p:nvPr/>
        </p:nvSpPr>
        <p:spPr>
          <a:xfrm>
            <a:off x="1780149" y="4526610"/>
            <a:ext cx="420308" cy="276999"/>
          </a:xfrm>
          <a:prstGeom prst="rect">
            <a:avLst/>
          </a:prstGeom>
          <a:noFill/>
        </p:spPr>
        <p:txBody>
          <a:bodyPr wrap="none" rtlCol="0">
            <a:spAutoFit/>
          </a:bodyPr>
          <a:lstStyle/>
          <a:p>
            <a:r>
              <a:rPr lang="en-GB" sz="1200" dirty="0"/>
              <a:t>125</a:t>
            </a:r>
          </a:p>
        </p:txBody>
      </p:sp>
      <p:sp>
        <p:nvSpPr>
          <p:cNvPr id="100" name="Rectangle 99">
            <a:extLst>
              <a:ext uri="{FF2B5EF4-FFF2-40B4-BE49-F238E27FC236}">
                <a16:creationId xmlns:a16="http://schemas.microsoft.com/office/drawing/2014/main" id="{493FF8C8-1046-4A79-89D7-5E5BBC9F9261}"/>
              </a:ext>
            </a:extLst>
          </p:cNvPr>
          <p:cNvSpPr/>
          <p:nvPr/>
        </p:nvSpPr>
        <p:spPr>
          <a:xfrm>
            <a:off x="734154" y="4121820"/>
            <a:ext cx="369624" cy="303281"/>
          </a:xfrm>
          <a:prstGeom prst="rect">
            <a:avLst/>
          </a:prstGeom>
          <a:solidFill>
            <a:srgbClr val="00006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AE5F728E-E319-46C9-AEF5-82CD26E6BFA7}"/>
              </a:ext>
            </a:extLst>
          </p:cNvPr>
          <p:cNvSpPr/>
          <p:nvPr/>
        </p:nvSpPr>
        <p:spPr>
          <a:xfrm>
            <a:off x="250536" y="4133449"/>
            <a:ext cx="369624" cy="303281"/>
          </a:xfrm>
          <a:prstGeom prst="rect">
            <a:avLst/>
          </a:prstGeom>
          <a:solidFill>
            <a:srgbClr val="00000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BDCCAA56-ECBC-4A34-8974-52E3D8C2CAB2}"/>
              </a:ext>
            </a:extLst>
          </p:cNvPr>
          <p:cNvSpPr/>
          <p:nvPr/>
        </p:nvSpPr>
        <p:spPr>
          <a:xfrm>
            <a:off x="169473" y="2632394"/>
            <a:ext cx="369624" cy="303281"/>
          </a:xfrm>
          <a:prstGeom prst="rect">
            <a:avLst/>
          </a:prstGeom>
          <a:solidFill>
            <a:srgbClr val="00000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E8D08EC7-F42A-41BE-8A2A-4786E38C1CBC}"/>
              </a:ext>
            </a:extLst>
          </p:cNvPr>
          <p:cNvSpPr/>
          <p:nvPr/>
        </p:nvSpPr>
        <p:spPr>
          <a:xfrm>
            <a:off x="200318" y="5591193"/>
            <a:ext cx="369624" cy="3032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69C437AC-48C8-4909-8ADD-A9EC69049D25}"/>
              </a:ext>
            </a:extLst>
          </p:cNvPr>
          <p:cNvSpPr/>
          <p:nvPr/>
        </p:nvSpPr>
        <p:spPr>
          <a:xfrm>
            <a:off x="3044573" y="5559775"/>
            <a:ext cx="369624" cy="303281"/>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354BEF3E-5D19-4652-B945-821B0C5DB777}"/>
              </a:ext>
            </a:extLst>
          </p:cNvPr>
          <p:cNvSpPr/>
          <p:nvPr/>
        </p:nvSpPr>
        <p:spPr>
          <a:xfrm>
            <a:off x="2476821" y="5577885"/>
            <a:ext cx="369624" cy="303281"/>
          </a:xfrm>
          <a:prstGeom prst="rect">
            <a:avLst/>
          </a:prstGeom>
          <a:solidFill>
            <a:srgbClr val="00C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6" name="Straight Connector 105">
            <a:extLst>
              <a:ext uri="{FF2B5EF4-FFF2-40B4-BE49-F238E27FC236}">
                <a16:creationId xmlns:a16="http://schemas.microsoft.com/office/drawing/2014/main" id="{5C618A80-AD12-4241-BEDD-39AB5E2BADF0}"/>
              </a:ext>
            </a:extLst>
          </p:cNvPr>
          <p:cNvCxnSpPr>
            <a:cxnSpLocks/>
          </p:cNvCxnSpPr>
          <p:nvPr/>
        </p:nvCxnSpPr>
        <p:spPr>
          <a:xfrm>
            <a:off x="1187146" y="5894474"/>
            <a:ext cx="114979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CB5303DE-22CB-4B0F-9FCF-AD7F844FB781}"/>
              </a:ext>
            </a:extLst>
          </p:cNvPr>
          <p:cNvSpPr txBox="1"/>
          <p:nvPr/>
        </p:nvSpPr>
        <p:spPr>
          <a:xfrm>
            <a:off x="268175" y="6034148"/>
            <a:ext cx="263214" cy="276999"/>
          </a:xfrm>
          <a:prstGeom prst="rect">
            <a:avLst/>
          </a:prstGeom>
          <a:noFill/>
        </p:spPr>
        <p:txBody>
          <a:bodyPr wrap="none" rtlCol="0">
            <a:spAutoFit/>
          </a:bodyPr>
          <a:lstStyle/>
          <a:p>
            <a:r>
              <a:rPr lang="en-GB" sz="1200" dirty="0"/>
              <a:t>0</a:t>
            </a:r>
          </a:p>
        </p:txBody>
      </p:sp>
      <p:sp>
        <p:nvSpPr>
          <p:cNvPr id="108" name="TextBox 107">
            <a:extLst>
              <a:ext uri="{FF2B5EF4-FFF2-40B4-BE49-F238E27FC236}">
                <a16:creationId xmlns:a16="http://schemas.microsoft.com/office/drawing/2014/main" id="{3F322A7D-9858-4A47-AF0B-27531CE8CDB5}"/>
              </a:ext>
            </a:extLst>
          </p:cNvPr>
          <p:cNvSpPr txBox="1"/>
          <p:nvPr/>
        </p:nvSpPr>
        <p:spPr>
          <a:xfrm>
            <a:off x="773720" y="5995982"/>
            <a:ext cx="420308" cy="276999"/>
          </a:xfrm>
          <a:prstGeom prst="rect">
            <a:avLst/>
          </a:prstGeom>
          <a:noFill/>
        </p:spPr>
        <p:txBody>
          <a:bodyPr wrap="none" rtlCol="0">
            <a:spAutoFit/>
          </a:bodyPr>
          <a:lstStyle/>
          <a:p>
            <a:r>
              <a:rPr lang="en-GB" sz="1200" dirty="0"/>
              <a:t>100</a:t>
            </a:r>
          </a:p>
        </p:txBody>
      </p:sp>
      <p:sp>
        <p:nvSpPr>
          <p:cNvPr id="109" name="TextBox 108">
            <a:extLst>
              <a:ext uri="{FF2B5EF4-FFF2-40B4-BE49-F238E27FC236}">
                <a16:creationId xmlns:a16="http://schemas.microsoft.com/office/drawing/2014/main" id="{42C5A7D2-8C26-4B8B-93E0-6FFAD5E9B24A}"/>
              </a:ext>
            </a:extLst>
          </p:cNvPr>
          <p:cNvSpPr txBox="1"/>
          <p:nvPr/>
        </p:nvSpPr>
        <p:spPr>
          <a:xfrm>
            <a:off x="2469151" y="6023605"/>
            <a:ext cx="420308" cy="276999"/>
          </a:xfrm>
          <a:prstGeom prst="rect">
            <a:avLst/>
          </a:prstGeom>
          <a:noFill/>
        </p:spPr>
        <p:txBody>
          <a:bodyPr wrap="none" rtlCol="0">
            <a:spAutoFit/>
          </a:bodyPr>
          <a:lstStyle/>
          <a:p>
            <a:r>
              <a:rPr lang="en-GB" sz="1200" dirty="0"/>
              <a:t>253</a:t>
            </a:r>
          </a:p>
        </p:txBody>
      </p:sp>
      <p:sp>
        <p:nvSpPr>
          <p:cNvPr id="110" name="TextBox 109">
            <a:extLst>
              <a:ext uri="{FF2B5EF4-FFF2-40B4-BE49-F238E27FC236}">
                <a16:creationId xmlns:a16="http://schemas.microsoft.com/office/drawing/2014/main" id="{B48755D2-E4C3-423D-8964-D72DCA976B1D}"/>
              </a:ext>
            </a:extLst>
          </p:cNvPr>
          <p:cNvSpPr txBox="1"/>
          <p:nvPr/>
        </p:nvSpPr>
        <p:spPr>
          <a:xfrm>
            <a:off x="3204043" y="5989326"/>
            <a:ext cx="420308" cy="276999"/>
          </a:xfrm>
          <a:prstGeom prst="rect">
            <a:avLst/>
          </a:prstGeom>
          <a:noFill/>
        </p:spPr>
        <p:txBody>
          <a:bodyPr wrap="none" rtlCol="0">
            <a:spAutoFit/>
          </a:bodyPr>
          <a:lstStyle/>
          <a:p>
            <a:r>
              <a:rPr lang="en-GB" sz="1200" dirty="0"/>
              <a:t>255</a:t>
            </a:r>
          </a:p>
        </p:txBody>
      </p:sp>
      <p:sp>
        <p:nvSpPr>
          <p:cNvPr id="111" name="TextBox 110">
            <a:extLst>
              <a:ext uri="{FF2B5EF4-FFF2-40B4-BE49-F238E27FC236}">
                <a16:creationId xmlns:a16="http://schemas.microsoft.com/office/drawing/2014/main" id="{71AB6071-2735-4157-9C76-325308A4D0D3}"/>
              </a:ext>
            </a:extLst>
          </p:cNvPr>
          <p:cNvSpPr txBox="1"/>
          <p:nvPr/>
        </p:nvSpPr>
        <p:spPr>
          <a:xfrm>
            <a:off x="1739727" y="5995982"/>
            <a:ext cx="420308" cy="276999"/>
          </a:xfrm>
          <a:prstGeom prst="rect">
            <a:avLst/>
          </a:prstGeom>
          <a:noFill/>
        </p:spPr>
        <p:txBody>
          <a:bodyPr wrap="none" rtlCol="0">
            <a:spAutoFit/>
          </a:bodyPr>
          <a:lstStyle/>
          <a:p>
            <a:r>
              <a:rPr lang="en-GB" sz="1200" dirty="0"/>
              <a:t>125</a:t>
            </a:r>
          </a:p>
        </p:txBody>
      </p:sp>
      <p:sp>
        <p:nvSpPr>
          <p:cNvPr id="112" name="Rectangle 111">
            <a:extLst>
              <a:ext uri="{FF2B5EF4-FFF2-40B4-BE49-F238E27FC236}">
                <a16:creationId xmlns:a16="http://schemas.microsoft.com/office/drawing/2014/main" id="{6E5754EA-6FEF-404B-B71B-A86E56EC38CF}"/>
              </a:ext>
            </a:extLst>
          </p:cNvPr>
          <p:cNvSpPr/>
          <p:nvPr/>
        </p:nvSpPr>
        <p:spPr>
          <a:xfrm>
            <a:off x="693732" y="5591192"/>
            <a:ext cx="369624" cy="303281"/>
          </a:xfrm>
          <a:prstGeom prst="rect">
            <a:avLst/>
          </a:prstGeom>
          <a:solidFill>
            <a:srgbClr val="0064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28D7592B-D563-48E5-8B3E-BEAB12329C20}"/>
              </a:ext>
            </a:extLst>
          </p:cNvPr>
          <p:cNvSpPr/>
          <p:nvPr/>
        </p:nvSpPr>
        <p:spPr>
          <a:xfrm>
            <a:off x="196908" y="5586552"/>
            <a:ext cx="369624" cy="303281"/>
          </a:xfrm>
          <a:prstGeom prst="rect">
            <a:avLst/>
          </a:prstGeom>
          <a:solidFill>
            <a:srgbClr val="00000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TextBox 114">
            <a:extLst>
              <a:ext uri="{FF2B5EF4-FFF2-40B4-BE49-F238E27FC236}">
                <a16:creationId xmlns:a16="http://schemas.microsoft.com/office/drawing/2014/main" id="{84F9CE8F-13CF-41CB-8E9A-A1BA94AE07B9}"/>
              </a:ext>
            </a:extLst>
          </p:cNvPr>
          <p:cNvSpPr txBox="1"/>
          <p:nvPr/>
        </p:nvSpPr>
        <p:spPr>
          <a:xfrm>
            <a:off x="9278265" y="6309693"/>
            <a:ext cx="2912230" cy="553998"/>
          </a:xfrm>
          <a:prstGeom prst="rect">
            <a:avLst/>
          </a:prstGeom>
          <a:noFill/>
        </p:spPr>
        <p:txBody>
          <a:bodyPr wrap="square" rtlCol="0">
            <a:spAutoFit/>
          </a:bodyPr>
          <a:lstStyle/>
          <a:p>
            <a:r>
              <a:rPr lang="en-GB" sz="1500" i="1" dirty="0"/>
              <a:t>*4 the channel is transparency</a:t>
            </a:r>
          </a:p>
          <a:p>
            <a:r>
              <a:rPr lang="en-GB" sz="1500" i="1" dirty="0"/>
              <a:t>  And more for IR ,UV etc</a:t>
            </a:r>
          </a:p>
        </p:txBody>
      </p:sp>
      <p:sp>
        <p:nvSpPr>
          <p:cNvPr id="116" name="Title 1">
            <a:extLst>
              <a:ext uri="{FF2B5EF4-FFF2-40B4-BE49-F238E27FC236}">
                <a16:creationId xmlns:a16="http://schemas.microsoft.com/office/drawing/2014/main" id="{13D486E4-D98D-4E02-8463-3CA6B859565E}"/>
              </a:ext>
            </a:extLst>
          </p:cNvPr>
          <p:cNvSpPr>
            <a:spLocks noGrp="1"/>
          </p:cNvSpPr>
          <p:nvPr>
            <p:ph type="title"/>
          </p:nvPr>
        </p:nvSpPr>
        <p:spPr>
          <a:xfrm>
            <a:off x="-1" y="5308"/>
            <a:ext cx="12191999" cy="576984"/>
          </a:xfrm>
          <a:solidFill>
            <a:schemeClr val="accent5">
              <a:lumMod val="75000"/>
            </a:schemeClr>
          </a:solidFill>
        </p:spPr>
        <p:txBody>
          <a:bodyPr>
            <a:normAutofit/>
          </a:bodyPr>
          <a:lstStyle/>
          <a:p>
            <a:r>
              <a:rPr lang="en-GB" sz="2800" b="1" u="sng" dirty="0">
                <a:solidFill>
                  <a:schemeClr val="bg1"/>
                </a:solidFill>
              </a:rPr>
              <a:t>Representation of </a:t>
            </a:r>
            <a:r>
              <a:rPr lang="en-GB" sz="2800" b="1" u="sng" dirty="0" err="1">
                <a:solidFill>
                  <a:schemeClr val="bg1"/>
                </a:solidFill>
              </a:rPr>
              <a:t>color</a:t>
            </a:r>
            <a:endParaRPr lang="en-GB" sz="2800" b="1" u="sng" dirty="0">
              <a:solidFill>
                <a:schemeClr val="bg1"/>
              </a:solidFill>
            </a:endParaRPr>
          </a:p>
        </p:txBody>
      </p:sp>
    </p:spTree>
    <p:extLst>
      <p:ext uri="{BB962C8B-B14F-4D97-AF65-F5344CB8AC3E}">
        <p14:creationId xmlns:p14="http://schemas.microsoft.com/office/powerpoint/2010/main" val="992044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6FB2FB-DA1C-462E-A749-5F3DCACC26CB}"/>
              </a:ext>
            </a:extLst>
          </p:cNvPr>
          <p:cNvPicPr>
            <a:picLocks noChangeAspect="1"/>
          </p:cNvPicPr>
          <p:nvPr/>
        </p:nvPicPr>
        <p:blipFill>
          <a:blip r:embed="rId2"/>
          <a:stretch>
            <a:fillRect/>
          </a:stretch>
        </p:blipFill>
        <p:spPr>
          <a:xfrm>
            <a:off x="9301974" y="2559553"/>
            <a:ext cx="2890026" cy="2663850"/>
          </a:xfrm>
          <a:prstGeom prst="rect">
            <a:avLst/>
          </a:prstGeom>
        </p:spPr>
      </p:pic>
      <p:pic>
        <p:nvPicPr>
          <p:cNvPr id="9" name="Picture 8">
            <a:extLst>
              <a:ext uri="{FF2B5EF4-FFF2-40B4-BE49-F238E27FC236}">
                <a16:creationId xmlns:a16="http://schemas.microsoft.com/office/drawing/2014/main" id="{27C2BC94-B38E-42AF-AE17-2B87C70406F8}"/>
              </a:ext>
            </a:extLst>
          </p:cNvPr>
          <p:cNvPicPr>
            <a:picLocks noChangeAspect="1"/>
          </p:cNvPicPr>
          <p:nvPr/>
        </p:nvPicPr>
        <p:blipFill>
          <a:blip r:embed="rId3"/>
          <a:stretch>
            <a:fillRect/>
          </a:stretch>
        </p:blipFill>
        <p:spPr>
          <a:xfrm>
            <a:off x="6211672" y="2559553"/>
            <a:ext cx="2661065" cy="2434338"/>
          </a:xfrm>
          <a:prstGeom prst="rect">
            <a:avLst/>
          </a:prstGeom>
        </p:spPr>
      </p:pic>
      <p:sp>
        <p:nvSpPr>
          <p:cNvPr id="10" name="TextBox 9">
            <a:extLst>
              <a:ext uri="{FF2B5EF4-FFF2-40B4-BE49-F238E27FC236}">
                <a16:creationId xmlns:a16="http://schemas.microsoft.com/office/drawing/2014/main" id="{98118F79-6DB9-47F0-A235-51D3ED73DBF7}"/>
              </a:ext>
            </a:extLst>
          </p:cNvPr>
          <p:cNvSpPr txBox="1"/>
          <p:nvPr/>
        </p:nvSpPr>
        <p:spPr>
          <a:xfrm>
            <a:off x="7043165" y="5265179"/>
            <a:ext cx="770054" cy="477054"/>
          </a:xfrm>
          <a:prstGeom prst="rect">
            <a:avLst/>
          </a:prstGeom>
          <a:noFill/>
        </p:spPr>
        <p:txBody>
          <a:bodyPr wrap="square" rtlCol="0">
            <a:spAutoFit/>
          </a:bodyPr>
          <a:lstStyle/>
          <a:p>
            <a:r>
              <a:rPr lang="en-GB" sz="2500" b="1" u="sng" dirty="0">
                <a:solidFill>
                  <a:srgbClr val="FF0000"/>
                </a:solidFill>
              </a:rPr>
              <a:t>RED</a:t>
            </a:r>
          </a:p>
        </p:txBody>
      </p:sp>
      <p:sp>
        <p:nvSpPr>
          <p:cNvPr id="11" name="TextBox 10">
            <a:extLst>
              <a:ext uri="{FF2B5EF4-FFF2-40B4-BE49-F238E27FC236}">
                <a16:creationId xmlns:a16="http://schemas.microsoft.com/office/drawing/2014/main" id="{BCA387ED-386A-4D8C-9B84-FADAAB134458}"/>
              </a:ext>
            </a:extLst>
          </p:cNvPr>
          <p:cNvSpPr txBox="1"/>
          <p:nvPr/>
        </p:nvSpPr>
        <p:spPr>
          <a:xfrm>
            <a:off x="598184" y="5271998"/>
            <a:ext cx="1055393" cy="477054"/>
          </a:xfrm>
          <a:prstGeom prst="rect">
            <a:avLst/>
          </a:prstGeom>
          <a:noFill/>
        </p:spPr>
        <p:txBody>
          <a:bodyPr wrap="square" rtlCol="0">
            <a:spAutoFit/>
          </a:bodyPr>
          <a:lstStyle/>
          <a:p>
            <a:r>
              <a:rPr lang="en-GB" sz="2500" b="1" u="sng" dirty="0">
                <a:solidFill>
                  <a:srgbClr val="0070C0"/>
                </a:solidFill>
              </a:rPr>
              <a:t>Blue</a:t>
            </a:r>
          </a:p>
        </p:txBody>
      </p:sp>
      <p:sp>
        <p:nvSpPr>
          <p:cNvPr id="12" name="TextBox 11">
            <a:extLst>
              <a:ext uri="{FF2B5EF4-FFF2-40B4-BE49-F238E27FC236}">
                <a16:creationId xmlns:a16="http://schemas.microsoft.com/office/drawing/2014/main" id="{1E4B724F-3209-48A4-A3EE-E718B2D5C570}"/>
              </a:ext>
            </a:extLst>
          </p:cNvPr>
          <p:cNvSpPr txBox="1"/>
          <p:nvPr/>
        </p:nvSpPr>
        <p:spPr>
          <a:xfrm>
            <a:off x="3870368" y="5293565"/>
            <a:ext cx="1055734" cy="477054"/>
          </a:xfrm>
          <a:prstGeom prst="rect">
            <a:avLst/>
          </a:prstGeom>
          <a:noFill/>
        </p:spPr>
        <p:txBody>
          <a:bodyPr wrap="square" rtlCol="0">
            <a:spAutoFit/>
          </a:bodyPr>
          <a:lstStyle/>
          <a:p>
            <a:r>
              <a:rPr lang="en-GB" sz="2500" b="1" u="sng" dirty="0">
                <a:solidFill>
                  <a:srgbClr val="00B050"/>
                </a:solidFill>
              </a:rPr>
              <a:t>Green</a:t>
            </a:r>
          </a:p>
        </p:txBody>
      </p:sp>
      <p:pic>
        <p:nvPicPr>
          <p:cNvPr id="14" name="Picture 13">
            <a:extLst>
              <a:ext uri="{FF2B5EF4-FFF2-40B4-BE49-F238E27FC236}">
                <a16:creationId xmlns:a16="http://schemas.microsoft.com/office/drawing/2014/main" id="{C006377D-5C31-4C0F-AECE-5C024DEE0A29}"/>
              </a:ext>
            </a:extLst>
          </p:cNvPr>
          <p:cNvPicPr>
            <a:picLocks noChangeAspect="1"/>
          </p:cNvPicPr>
          <p:nvPr/>
        </p:nvPicPr>
        <p:blipFill>
          <a:blip r:embed="rId4"/>
          <a:stretch>
            <a:fillRect/>
          </a:stretch>
        </p:blipFill>
        <p:spPr>
          <a:xfrm>
            <a:off x="3151044" y="2416357"/>
            <a:ext cx="2661065" cy="2577534"/>
          </a:xfrm>
          <a:prstGeom prst="rect">
            <a:avLst/>
          </a:prstGeom>
        </p:spPr>
      </p:pic>
      <p:pic>
        <p:nvPicPr>
          <p:cNvPr id="16" name="Picture 15">
            <a:extLst>
              <a:ext uri="{FF2B5EF4-FFF2-40B4-BE49-F238E27FC236}">
                <a16:creationId xmlns:a16="http://schemas.microsoft.com/office/drawing/2014/main" id="{869AC618-73DE-4E43-8ED7-C45DDC85CD1C}"/>
              </a:ext>
            </a:extLst>
          </p:cNvPr>
          <p:cNvPicPr>
            <a:picLocks noChangeAspect="1"/>
          </p:cNvPicPr>
          <p:nvPr/>
        </p:nvPicPr>
        <p:blipFill>
          <a:blip r:embed="rId5"/>
          <a:stretch>
            <a:fillRect/>
          </a:stretch>
        </p:blipFill>
        <p:spPr>
          <a:xfrm>
            <a:off x="1395" y="2470200"/>
            <a:ext cx="2720412" cy="2469848"/>
          </a:xfrm>
          <a:prstGeom prst="rect">
            <a:avLst/>
          </a:prstGeom>
        </p:spPr>
      </p:pic>
      <p:sp>
        <p:nvSpPr>
          <p:cNvPr id="17" name="TextBox 16">
            <a:extLst>
              <a:ext uri="{FF2B5EF4-FFF2-40B4-BE49-F238E27FC236}">
                <a16:creationId xmlns:a16="http://schemas.microsoft.com/office/drawing/2014/main" id="{8C48B0EF-5BF3-4287-AD45-162AE9486766}"/>
              </a:ext>
            </a:extLst>
          </p:cNvPr>
          <p:cNvSpPr txBox="1"/>
          <p:nvPr/>
        </p:nvSpPr>
        <p:spPr>
          <a:xfrm>
            <a:off x="10190903" y="5312082"/>
            <a:ext cx="1055393" cy="477054"/>
          </a:xfrm>
          <a:prstGeom prst="rect">
            <a:avLst/>
          </a:prstGeom>
          <a:noFill/>
        </p:spPr>
        <p:txBody>
          <a:bodyPr wrap="square" rtlCol="0">
            <a:spAutoFit/>
          </a:bodyPr>
          <a:lstStyle/>
          <a:p>
            <a:r>
              <a:rPr lang="en-GB" sz="2500" b="1" u="sng" dirty="0">
                <a:solidFill>
                  <a:schemeClr val="bg1">
                    <a:lumMod val="50000"/>
                  </a:schemeClr>
                </a:solidFill>
              </a:rPr>
              <a:t>White</a:t>
            </a:r>
          </a:p>
        </p:txBody>
      </p:sp>
      <p:cxnSp>
        <p:nvCxnSpPr>
          <p:cNvPr id="19" name="Straight Connector 18">
            <a:extLst>
              <a:ext uri="{FF2B5EF4-FFF2-40B4-BE49-F238E27FC236}">
                <a16:creationId xmlns:a16="http://schemas.microsoft.com/office/drawing/2014/main" id="{F3B696D0-B272-4AD2-8E44-D89554A1F796}"/>
              </a:ext>
            </a:extLst>
          </p:cNvPr>
          <p:cNvCxnSpPr/>
          <p:nvPr/>
        </p:nvCxnSpPr>
        <p:spPr>
          <a:xfrm>
            <a:off x="2953468" y="2203045"/>
            <a:ext cx="0" cy="3348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55F10B-2200-485D-856F-C693AD36CC9D}"/>
              </a:ext>
            </a:extLst>
          </p:cNvPr>
          <p:cNvCxnSpPr/>
          <p:nvPr/>
        </p:nvCxnSpPr>
        <p:spPr>
          <a:xfrm>
            <a:off x="6211672" y="2273384"/>
            <a:ext cx="0" cy="3348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BF06F80-A116-4F01-ACAA-C8BE632EF92F}"/>
              </a:ext>
            </a:extLst>
          </p:cNvPr>
          <p:cNvCxnSpPr/>
          <p:nvPr/>
        </p:nvCxnSpPr>
        <p:spPr>
          <a:xfrm>
            <a:off x="9067413" y="2203045"/>
            <a:ext cx="0" cy="3348111"/>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BA1D4B8-8A48-470A-83A4-9B7BB6F9FC85}"/>
              </a:ext>
            </a:extLst>
          </p:cNvPr>
          <p:cNvSpPr txBox="1"/>
          <p:nvPr/>
        </p:nvSpPr>
        <p:spPr>
          <a:xfrm>
            <a:off x="687646" y="1614429"/>
            <a:ext cx="1931861" cy="369332"/>
          </a:xfrm>
          <a:prstGeom prst="rect">
            <a:avLst/>
          </a:prstGeom>
          <a:noFill/>
        </p:spPr>
        <p:txBody>
          <a:bodyPr wrap="square">
            <a:spAutoFit/>
          </a:bodyPr>
          <a:lstStyle/>
          <a:p>
            <a:r>
              <a:rPr lang="en-GB" dirty="0" err="1"/>
              <a:t>img</a:t>
            </a:r>
            <a:r>
              <a:rPr lang="en-GB" dirty="0"/>
              <a:t>[ :, :, 0] =255</a:t>
            </a:r>
          </a:p>
        </p:txBody>
      </p:sp>
      <p:sp>
        <p:nvSpPr>
          <p:cNvPr id="22" name="TextBox 21">
            <a:extLst>
              <a:ext uri="{FF2B5EF4-FFF2-40B4-BE49-F238E27FC236}">
                <a16:creationId xmlns:a16="http://schemas.microsoft.com/office/drawing/2014/main" id="{B29BEAEC-AF45-4A79-B9B3-44C94CA0CBB4}"/>
              </a:ext>
            </a:extLst>
          </p:cNvPr>
          <p:cNvSpPr txBox="1"/>
          <p:nvPr/>
        </p:nvSpPr>
        <p:spPr>
          <a:xfrm>
            <a:off x="3870368" y="1614429"/>
            <a:ext cx="1931861" cy="369332"/>
          </a:xfrm>
          <a:prstGeom prst="rect">
            <a:avLst/>
          </a:prstGeom>
          <a:noFill/>
        </p:spPr>
        <p:txBody>
          <a:bodyPr wrap="square">
            <a:spAutoFit/>
          </a:bodyPr>
          <a:lstStyle/>
          <a:p>
            <a:r>
              <a:rPr lang="en-GB" dirty="0" err="1"/>
              <a:t>img</a:t>
            </a:r>
            <a:r>
              <a:rPr lang="en-GB" dirty="0"/>
              <a:t>[ :, :, 1] =255</a:t>
            </a:r>
          </a:p>
        </p:txBody>
      </p:sp>
      <p:sp>
        <p:nvSpPr>
          <p:cNvPr id="23" name="TextBox 22">
            <a:extLst>
              <a:ext uri="{FF2B5EF4-FFF2-40B4-BE49-F238E27FC236}">
                <a16:creationId xmlns:a16="http://schemas.microsoft.com/office/drawing/2014/main" id="{18DB9938-A7A9-4611-A2E4-6AF1748C8483}"/>
              </a:ext>
            </a:extLst>
          </p:cNvPr>
          <p:cNvSpPr txBox="1"/>
          <p:nvPr/>
        </p:nvSpPr>
        <p:spPr>
          <a:xfrm>
            <a:off x="7043165" y="1575441"/>
            <a:ext cx="1931861" cy="369332"/>
          </a:xfrm>
          <a:prstGeom prst="rect">
            <a:avLst/>
          </a:prstGeom>
          <a:noFill/>
        </p:spPr>
        <p:txBody>
          <a:bodyPr wrap="square">
            <a:spAutoFit/>
          </a:bodyPr>
          <a:lstStyle/>
          <a:p>
            <a:r>
              <a:rPr lang="en-GB" dirty="0" err="1"/>
              <a:t>img</a:t>
            </a:r>
            <a:r>
              <a:rPr lang="en-GB" dirty="0"/>
              <a:t>[ :, :, 2] =255</a:t>
            </a:r>
          </a:p>
        </p:txBody>
      </p:sp>
      <p:sp>
        <p:nvSpPr>
          <p:cNvPr id="24" name="TextBox 23">
            <a:extLst>
              <a:ext uri="{FF2B5EF4-FFF2-40B4-BE49-F238E27FC236}">
                <a16:creationId xmlns:a16="http://schemas.microsoft.com/office/drawing/2014/main" id="{7C94BCE8-EBD0-474C-8538-4E89FB6E3F22}"/>
              </a:ext>
            </a:extLst>
          </p:cNvPr>
          <p:cNvSpPr txBox="1"/>
          <p:nvPr/>
        </p:nvSpPr>
        <p:spPr>
          <a:xfrm>
            <a:off x="9887965" y="1575441"/>
            <a:ext cx="1931861" cy="369332"/>
          </a:xfrm>
          <a:prstGeom prst="rect">
            <a:avLst/>
          </a:prstGeom>
          <a:noFill/>
        </p:spPr>
        <p:txBody>
          <a:bodyPr wrap="square">
            <a:spAutoFit/>
          </a:bodyPr>
          <a:lstStyle/>
          <a:p>
            <a:r>
              <a:rPr lang="en-GB" dirty="0" err="1"/>
              <a:t>img</a:t>
            </a:r>
            <a:r>
              <a:rPr lang="en-GB" dirty="0"/>
              <a:t>[ :, :, :] =255</a:t>
            </a:r>
          </a:p>
        </p:txBody>
      </p:sp>
      <p:sp>
        <p:nvSpPr>
          <p:cNvPr id="25" name="Title 1">
            <a:extLst>
              <a:ext uri="{FF2B5EF4-FFF2-40B4-BE49-F238E27FC236}">
                <a16:creationId xmlns:a16="http://schemas.microsoft.com/office/drawing/2014/main" id="{59F19887-8A10-47F1-B412-382BF3AB8DF3}"/>
              </a:ext>
            </a:extLst>
          </p:cNvPr>
          <p:cNvSpPr>
            <a:spLocks noGrp="1"/>
          </p:cNvSpPr>
          <p:nvPr>
            <p:ph type="title"/>
          </p:nvPr>
        </p:nvSpPr>
        <p:spPr>
          <a:xfrm>
            <a:off x="-1" y="5308"/>
            <a:ext cx="12191999" cy="576984"/>
          </a:xfrm>
          <a:solidFill>
            <a:schemeClr val="accent5">
              <a:lumMod val="75000"/>
            </a:schemeClr>
          </a:solidFill>
        </p:spPr>
        <p:txBody>
          <a:bodyPr>
            <a:normAutofit/>
          </a:bodyPr>
          <a:lstStyle/>
          <a:p>
            <a:r>
              <a:rPr lang="en-GB" sz="2800" b="1" u="sng" dirty="0">
                <a:solidFill>
                  <a:schemeClr val="bg1"/>
                </a:solidFill>
              </a:rPr>
              <a:t>Image Representation</a:t>
            </a:r>
          </a:p>
        </p:txBody>
      </p:sp>
    </p:spTree>
    <p:extLst>
      <p:ext uri="{BB962C8B-B14F-4D97-AF65-F5344CB8AC3E}">
        <p14:creationId xmlns:p14="http://schemas.microsoft.com/office/powerpoint/2010/main" val="39410062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3159</TotalTime>
  <Words>4448</Words>
  <Application>Microsoft Office PowerPoint</Application>
  <PresentationFormat>Widescreen</PresentationFormat>
  <Paragraphs>936</Paragraphs>
  <Slides>60</Slides>
  <Notes>28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60</vt:i4>
      </vt:variant>
    </vt:vector>
  </HeadingPairs>
  <TitlesOfParts>
    <vt:vector size="72" baseType="lpstr">
      <vt:lpstr>Arial</vt:lpstr>
      <vt:lpstr>Calibri</vt:lpstr>
      <vt:lpstr>Calibri Light</vt:lpstr>
      <vt:lpstr>charter</vt:lpstr>
      <vt:lpstr>Courier New</vt:lpstr>
      <vt:lpstr>Helvetica Neue</vt:lpstr>
      <vt:lpstr>Open Sans</vt:lpstr>
      <vt:lpstr>proxima-nova</vt:lpstr>
      <vt:lpstr>Source Code Pro</vt:lpstr>
      <vt:lpstr>Times New Roman</vt:lpstr>
      <vt:lpstr>urw-din</vt:lpstr>
      <vt:lpstr>Office Theme</vt:lpstr>
      <vt:lpstr>PowerPoint Presentation</vt:lpstr>
      <vt:lpstr>PowerPoint Presentation</vt:lpstr>
      <vt:lpstr>PowerPoint Presentation</vt:lpstr>
      <vt:lpstr>MINST Data Set in Numpy Array</vt:lpstr>
      <vt:lpstr>Unsigned Intigers</vt:lpstr>
      <vt:lpstr>Grey Scale To Binary</vt:lpstr>
      <vt:lpstr>RBG Color Space</vt:lpstr>
      <vt:lpstr>Representation of color</vt:lpstr>
      <vt:lpstr>Image Representation</vt:lpstr>
      <vt:lpstr>Color to gray scale</vt:lpstr>
      <vt:lpstr>RBG Color Space</vt:lpstr>
      <vt:lpstr>HSV Color  Space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filters in opencv</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kiran clement</dc:creator>
  <cp:lastModifiedBy>kiran clement</cp:lastModifiedBy>
  <cp:revision>90</cp:revision>
  <dcterms:created xsi:type="dcterms:W3CDTF">2021-07-07T17:17:23Z</dcterms:created>
  <dcterms:modified xsi:type="dcterms:W3CDTF">2021-10-10T09:11:40Z</dcterms:modified>
</cp:coreProperties>
</file>